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98" r:id="rId5"/>
    <p:sldId id="263" r:id="rId6"/>
    <p:sldId id="410" r:id="rId7"/>
    <p:sldId id="412" r:id="rId8"/>
    <p:sldId id="425" r:id="rId9"/>
    <p:sldId id="421" r:id="rId10"/>
    <p:sldId id="414" r:id="rId11"/>
    <p:sldId id="419" r:id="rId12"/>
    <p:sldId id="422" r:id="rId13"/>
    <p:sldId id="423" r:id="rId14"/>
    <p:sldId id="418" r:id="rId15"/>
    <p:sldId id="417" r:id="rId16"/>
    <p:sldId id="416" r:id="rId17"/>
    <p:sldId id="259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A9315E-6716-3E3A-DA1D-965077DC6485}" name="BROCHARD Claudia" initials="BC" userId="S::C.Brochard@agglo-pau.fr::6668b126-85c7-40b0-9ed3-163471f67e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681"/>
    <a:srgbClr val="A2FA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FD3E0-CE9F-4594-86A9-2CC6CFD1F128}" v="26" dt="2023-06-13T13:44:36.004"/>
    <p1510:client id="{ED293281-ED9F-4668-54E0-58D7965EA9EE}" v="1371" dt="2023-06-13T14:25:16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TAGNEYROL-PALAU Marie-Luce" userId="89eb0138-d5fd-4fb4-b06b-a68b796e5435" providerId="ADAL" clId="{E45FD3E0-CE9F-4594-86A9-2CC6CFD1F128}"/>
    <pc:docChg chg="undo custSel addSld delSld modSld sldOrd">
      <pc:chgData name="CASTAGNEYROL-PALAU Marie-Luce" userId="89eb0138-d5fd-4fb4-b06b-a68b796e5435" providerId="ADAL" clId="{E45FD3E0-CE9F-4594-86A9-2CC6CFD1F128}" dt="2023-06-13T13:44:36.003" v="2585" actId="1076"/>
      <pc:docMkLst>
        <pc:docMk/>
      </pc:docMkLst>
      <pc:sldChg chg="modSp mod">
        <pc:chgData name="CASTAGNEYROL-PALAU Marie-Luce" userId="89eb0138-d5fd-4fb4-b06b-a68b796e5435" providerId="ADAL" clId="{E45FD3E0-CE9F-4594-86A9-2CC6CFD1F128}" dt="2023-06-09T16:03:42.299" v="2490" actId="1076"/>
        <pc:sldMkLst>
          <pc:docMk/>
          <pc:sldMk cId="1409948746" sldId="259"/>
        </pc:sldMkLst>
        <pc:spChg chg="mod">
          <ac:chgData name="CASTAGNEYROL-PALAU Marie-Luce" userId="89eb0138-d5fd-4fb4-b06b-a68b796e5435" providerId="ADAL" clId="{E45FD3E0-CE9F-4594-86A9-2CC6CFD1F128}" dt="2023-06-09T16:03:42.299" v="2490" actId="1076"/>
          <ac:spMkLst>
            <pc:docMk/>
            <pc:sldMk cId="1409948746" sldId="259"/>
            <ac:spMk id="2" creationId="{4F8BE7E8-B623-40C8-841C-94BD8ACD3A32}"/>
          </ac:spMkLst>
        </pc:spChg>
      </pc:sldChg>
      <pc:sldChg chg="addSp delSp modSp mod">
        <pc:chgData name="CASTAGNEYROL-PALAU Marie-Luce" userId="89eb0138-d5fd-4fb4-b06b-a68b796e5435" providerId="ADAL" clId="{E45FD3E0-CE9F-4594-86A9-2CC6CFD1F128}" dt="2023-06-13T13:33:22.779" v="2571" actId="20577"/>
        <pc:sldMkLst>
          <pc:docMk/>
          <pc:sldMk cId="5175584" sldId="263"/>
        </pc:sldMkLst>
        <pc:spChg chg="mod">
          <ac:chgData name="CASTAGNEYROL-PALAU Marie-Luce" userId="89eb0138-d5fd-4fb4-b06b-a68b796e5435" providerId="ADAL" clId="{E45FD3E0-CE9F-4594-86A9-2CC6CFD1F128}" dt="2023-06-13T13:33:22.779" v="2571" actId="20577"/>
          <ac:spMkLst>
            <pc:docMk/>
            <pc:sldMk cId="5175584" sldId="263"/>
            <ac:spMk id="2" creationId="{5658E7F4-D8B6-43AF-80D5-DD2DF8DAEF67}"/>
          </ac:spMkLst>
        </pc:spChg>
        <pc:spChg chg="del">
          <ac:chgData name="CASTAGNEYROL-PALAU Marie-Luce" userId="89eb0138-d5fd-4fb4-b06b-a68b796e5435" providerId="ADAL" clId="{E45FD3E0-CE9F-4594-86A9-2CC6CFD1F128}" dt="2023-06-09T14:39:24.459" v="187" actId="21"/>
          <ac:spMkLst>
            <pc:docMk/>
            <pc:sldMk cId="5175584" sldId="263"/>
            <ac:spMk id="14" creationId="{C31C2ABD-48E4-4632-A975-21DBD5C78245}"/>
          </ac:spMkLst>
        </pc:spChg>
        <pc:spChg chg="mod">
          <ac:chgData name="CASTAGNEYROL-PALAU Marie-Luce" userId="89eb0138-d5fd-4fb4-b06b-a68b796e5435" providerId="ADAL" clId="{E45FD3E0-CE9F-4594-86A9-2CC6CFD1F128}" dt="2023-06-09T14:40:10.541" v="195" actId="1076"/>
          <ac:spMkLst>
            <pc:docMk/>
            <pc:sldMk cId="5175584" sldId="263"/>
            <ac:spMk id="15" creationId="{01585792-44D4-4302-989A-2C251257724D}"/>
          </ac:spMkLst>
        </pc:spChg>
        <pc:spChg chg="add mod">
          <ac:chgData name="CASTAGNEYROL-PALAU Marie-Luce" userId="89eb0138-d5fd-4fb4-b06b-a68b796e5435" providerId="ADAL" clId="{E45FD3E0-CE9F-4594-86A9-2CC6CFD1F128}" dt="2023-06-09T14:33:57.756" v="175" actId="571"/>
          <ac:spMkLst>
            <pc:docMk/>
            <pc:sldMk cId="5175584" sldId="263"/>
            <ac:spMk id="20" creationId="{6B9BF621-C517-6FE5-7C50-56B4C85CFBCB}"/>
          </ac:spMkLst>
        </pc:spChg>
        <pc:spChg chg="add mod">
          <ac:chgData name="CASTAGNEYROL-PALAU Marie-Luce" userId="89eb0138-d5fd-4fb4-b06b-a68b796e5435" providerId="ADAL" clId="{E45FD3E0-CE9F-4594-86A9-2CC6CFD1F128}" dt="2023-06-09T14:33:57.055" v="174" actId="571"/>
          <ac:spMkLst>
            <pc:docMk/>
            <pc:sldMk cId="5175584" sldId="263"/>
            <ac:spMk id="24" creationId="{ECCB34B7-7EE7-7DE8-EFFA-7E309EA502CA}"/>
          </ac:spMkLst>
        </pc:spChg>
        <pc:spChg chg="add mod">
          <ac:chgData name="CASTAGNEYROL-PALAU Marie-Luce" userId="89eb0138-d5fd-4fb4-b06b-a68b796e5435" providerId="ADAL" clId="{E45FD3E0-CE9F-4594-86A9-2CC6CFD1F128}" dt="2023-06-09T14:33:57.055" v="174" actId="571"/>
          <ac:spMkLst>
            <pc:docMk/>
            <pc:sldMk cId="5175584" sldId="263"/>
            <ac:spMk id="25" creationId="{52B620B8-F327-99E2-4C7B-E9DC966D177F}"/>
          </ac:spMkLst>
        </pc:spChg>
        <pc:grpChg chg="del mod">
          <ac:chgData name="CASTAGNEYROL-PALAU Marie-Luce" userId="89eb0138-d5fd-4fb4-b06b-a68b796e5435" providerId="ADAL" clId="{E45FD3E0-CE9F-4594-86A9-2CC6CFD1F128}" dt="2023-06-09T14:40:02.667" v="194" actId="478"/>
          <ac:grpSpMkLst>
            <pc:docMk/>
            <pc:sldMk cId="5175584" sldId="263"/>
            <ac:grpSpMk id="21" creationId="{148E7114-A606-CCE4-F134-E93A8F72C480}"/>
          </ac:grpSpMkLst>
        </pc:grpChg>
        <pc:grpChg chg="del">
          <ac:chgData name="CASTAGNEYROL-PALAU Marie-Luce" userId="89eb0138-d5fd-4fb4-b06b-a68b796e5435" providerId="ADAL" clId="{E45FD3E0-CE9F-4594-86A9-2CC6CFD1F128}" dt="2023-06-09T14:34:43.669" v="186" actId="21"/>
          <ac:grpSpMkLst>
            <pc:docMk/>
            <pc:sldMk cId="5175584" sldId="263"/>
            <ac:grpSpMk id="30" creationId="{2183F02A-5F40-9507-B8FD-0739A3CEC72E}"/>
          </ac:grpSpMkLst>
        </pc:grpChg>
        <pc:cxnChg chg="del">
          <ac:chgData name="CASTAGNEYROL-PALAU Marie-Luce" userId="89eb0138-d5fd-4fb4-b06b-a68b796e5435" providerId="ADAL" clId="{E45FD3E0-CE9F-4594-86A9-2CC6CFD1F128}" dt="2023-06-09T14:42:23.612" v="200" actId="21"/>
          <ac:cxnSpMkLst>
            <pc:docMk/>
            <pc:sldMk cId="5175584" sldId="263"/>
            <ac:cxnSpMk id="8" creationId="{13C77220-6E6B-F801-B3E4-54B66723E176}"/>
          </ac:cxnSpMkLst>
        </pc:cxnChg>
        <pc:cxnChg chg="del">
          <ac:chgData name="CASTAGNEYROL-PALAU Marie-Luce" userId="89eb0138-d5fd-4fb4-b06b-a68b796e5435" providerId="ADAL" clId="{E45FD3E0-CE9F-4594-86A9-2CC6CFD1F128}" dt="2023-06-13T13:19:56.792" v="2509" actId="21"/>
          <ac:cxnSpMkLst>
            <pc:docMk/>
            <pc:sldMk cId="5175584" sldId="263"/>
            <ac:cxnSpMk id="10" creationId="{A018509E-3B0E-AE7C-9720-E347F585BBD2}"/>
          </ac:cxnSpMkLst>
        </pc:cxnChg>
        <pc:cxnChg chg="del">
          <ac:chgData name="CASTAGNEYROL-PALAU Marie-Luce" userId="89eb0138-d5fd-4fb4-b06b-a68b796e5435" providerId="ADAL" clId="{E45FD3E0-CE9F-4594-86A9-2CC6CFD1F128}" dt="2023-06-13T13:20:01.074" v="2510" actId="21"/>
          <ac:cxnSpMkLst>
            <pc:docMk/>
            <pc:sldMk cId="5175584" sldId="263"/>
            <ac:cxnSpMk id="17" creationId="{EBEF145A-1612-4280-296B-A3EE56CDEBCC}"/>
          </ac:cxnSpMkLst>
        </pc:cxnChg>
        <pc:cxnChg chg="del mod">
          <ac:chgData name="CASTAGNEYROL-PALAU Marie-Luce" userId="89eb0138-d5fd-4fb4-b06b-a68b796e5435" providerId="ADAL" clId="{E45FD3E0-CE9F-4594-86A9-2CC6CFD1F128}" dt="2023-06-13T13:20:05.410" v="2511" actId="21"/>
          <ac:cxnSpMkLst>
            <pc:docMk/>
            <pc:sldMk cId="5175584" sldId="263"/>
            <ac:cxnSpMk id="19" creationId="{3ED11EFF-2CE2-67A7-31CD-0B5F6FC5BB05}"/>
          </ac:cxnSpMkLst>
        </pc:cxnChg>
      </pc:sldChg>
      <pc:sldChg chg="del">
        <pc:chgData name="CASTAGNEYROL-PALAU Marie-Luce" userId="89eb0138-d5fd-4fb4-b06b-a68b796e5435" providerId="ADAL" clId="{E45FD3E0-CE9F-4594-86A9-2CC6CFD1F128}" dt="2023-06-09T15:39:18.916" v="1598" actId="2696"/>
        <pc:sldMkLst>
          <pc:docMk/>
          <pc:sldMk cId="2664568631" sldId="363"/>
        </pc:sldMkLst>
      </pc:sldChg>
      <pc:sldChg chg="del">
        <pc:chgData name="CASTAGNEYROL-PALAU Marie-Luce" userId="89eb0138-d5fd-4fb4-b06b-a68b796e5435" providerId="ADAL" clId="{E45FD3E0-CE9F-4594-86A9-2CC6CFD1F128}" dt="2023-06-09T15:39:21.735" v="1599" actId="2696"/>
        <pc:sldMkLst>
          <pc:docMk/>
          <pc:sldMk cId="1706543580" sldId="366"/>
        </pc:sldMkLst>
      </pc:sldChg>
      <pc:sldChg chg="addSp delSp modSp del mod">
        <pc:chgData name="CASTAGNEYROL-PALAU Marie-Luce" userId="89eb0138-d5fd-4fb4-b06b-a68b796e5435" providerId="ADAL" clId="{E45FD3E0-CE9F-4594-86A9-2CC6CFD1F128}" dt="2023-06-09T15:13:59.170" v="411" actId="2696"/>
        <pc:sldMkLst>
          <pc:docMk/>
          <pc:sldMk cId="4042362191" sldId="374"/>
        </pc:sldMkLst>
        <pc:spChg chg="mod">
          <ac:chgData name="CASTAGNEYROL-PALAU Marie-Luce" userId="89eb0138-d5fd-4fb4-b06b-a68b796e5435" providerId="ADAL" clId="{E45FD3E0-CE9F-4594-86A9-2CC6CFD1F128}" dt="2023-06-09T14:49:33.215" v="226" actId="20577"/>
          <ac:spMkLst>
            <pc:docMk/>
            <pc:sldMk cId="4042362191" sldId="374"/>
            <ac:spMk id="3" creationId="{890D8279-C75A-C8C1-E6C2-3E853FF0DBCD}"/>
          </ac:spMkLst>
        </pc:spChg>
        <pc:spChg chg="del mod">
          <ac:chgData name="CASTAGNEYROL-PALAU Marie-Luce" userId="89eb0138-d5fd-4fb4-b06b-a68b796e5435" providerId="ADAL" clId="{E45FD3E0-CE9F-4594-86A9-2CC6CFD1F128}" dt="2023-06-09T14:48:17.408" v="213" actId="478"/>
          <ac:spMkLst>
            <pc:docMk/>
            <pc:sldMk cId="4042362191" sldId="374"/>
            <ac:spMk id="10" creationId="{24F9990E-D551-88C1-C18D-E7A38A06FAC2}"/>
          </ac:spMkLst>
        </pc:spChg>
        <pc:picChg chg="add mod">
          <ac:chgData name="CASTAGNEYROL-PALAU Marie-Luce" userId="89eb0138-d5fd-4fb4-b06b-a68b796e5435" providerId="ADAL" clId="{E45FD3E0-CE9F-4594-86A9-2CC6CFD1F128}" dt="2023-06-09T14:46:52.509" v="210" actId="14100"/>
          <ac:picMkLst>
            <pc:docMk/>
            <pc:sldMk cId="4042362191" sldId="374"/>
            <ac:picMk id="8" creationId="{75F82472-FB68-AF94-5A8E-BE4013247435}"/>
          </ac:picMkLst>
        </pc:picChg>
        <pc:picChg chg="del">
          <ac:chgData name="CASTAGNEYROL-PALAU Marie-Luce" userId="89eb0138-d5fd-4fb4-b06b-a68b796e5435" providerId="ADAL" clId="{E45FD3E0-CE9F-4594-86A9-2CC6CFD1F128}" dt="2023-06-09T14:45:14.422" v="201" actId="478"/>
          <ac:picMkLst>
            <pc:docMk/>
            <pc:sldMk cId="4042362191" sldId="374"/>
            <ac:picMk id="11" creationId="{A3CA23B9-1965-CBA8-1EEA-80F00157320B}"/>
          </ac:picMkLst>
        </pc:picChg>
        <pc:cxnChg chg="add del mod">
          <ac:chgData name="CASTAGNEYROL-PALAU Marie-Luce" userId="89eb0138-d5fd-4fb4-b06b-a68b796e5435" providerId="ADAL" clId="{E45FD3E0-CE9F-4594-86A9-2CC6CFD1F128}" dt="2023-06-09T14:45:28.573" v="203" actId="478"/>
          <ac:cxnSpMkLst>
            <pc:docMk/>
            <pc:sldMk cId="4042362191" sldId="374"/>
            <ac:cxnSpMk id="5" creationId="{5DD7A039-CBDC-92C9-1B00-9EA773E32FE3}"/>
          </ac:cxnSpMkLst>
        </pc:cxnChg>
      </pc:sldChg>
      <pc:sldChg chg="del">
        <pc:chgData name="CASTAGNEYROL-PALAU Marie-Luce" userId="89eb0138-d5fd-4fb4-b06b-a68b796e5435" providerId="ADAL" clId="{E45FD3E0-CE9F-4594-86A9-2CC6CFD1F128}" dt="2023-06-09T15:39:15.714" v="1597" actId="2696"/>
        <pc:sldMkLst>
          <pc:docMk/>
          <pc:sldMk cId="1432495701" sldId="377"/>
        </pc:sldMkLst>
      </pc:sldChg>
      <pc:sldChg chg="del">
        <pc:chgData name="CASTAGNEYROL-PALAU Marie-Luce" userId="89eb0138-d5fd-4fb4-b06b-a68b796e5435" providerId="ADAL" clId="{E45FD3E0-CE9F-4594-86A9-2CC6CFD1F128}" dt="2023-06-09T15:39:25.565" v="1600" actId="2696"/>
        <pc:sldMkLst>
          <pc:docMk/>
          <pc:sldMk cId="3623146003" sldId="380"/>
        </pc:sldMkLst>
      </pc:sldChg>
      <pc:sldChg chg="del">
        <pc:chgData name="CASTAGNEYROL-PALAU Marie-Luce" userId="89eb0138-d5fd-4fb4-b06b-a68b796e5435" providerId="ADAL" clId="{E45FD3E0-CE9F-4594-86A9-2CC6CFD1F128}" dt="2023-06-09T15:40:04.963" v="1611" actId="2696"/>
        <pc:sldMkLst>
          <pc:docMk/>
          <pc:sldMk cId="2080810612" sldId="383"/>
        </pc:sldMkLst>
      </pc:sldChg>
      <pc:sldChg chg="del">
        <pc:chgData name="CASTAGNEYROL-PALAU Marie-Luce" userId="89eb0138-d5fd-4fb4-b06b-a68b796e5435" providerId="ADAL" clId="{E45FD3E0-CE9F-4594-86A9-2CC6CFD1F128}" dt="2023-06-09T15:39:34.115" v="1603" actId="2696"/>
        <pc:sldMkLst>
          <pc:docMk/>
          <pc:sldMk cId="4108567929" sldId="394"/>
        </pc:sldMkLst>
      </pc:sldChg>
      <pc:sldChg chg="del">
        <pc:chgData name="CASTAGNEYROL-PALAU Marie-Luce" userId="89eb0138-d5fd-4fb4-b06b-a68b796e5435" providerId="ADAL" clId="{E45FD3E0-CE9F-4594-86A9-2CC6CFD1F128}" dt="2023-06-09T15:39:28.355" v="1601" actId="2696"/>
        <pc:sldMkLst>
          <pc:docMk/>
          <pc:sldMk cId="979974218" sldId="396"/>
        </pc:sldMkLst>
      </pc:sldChg>
      <pc:sldChg chg="del">
        <pc:chgData name="CASTAGNEYROL-PALAU Marie-Luce" userId="89eb0138-d5fd-4fb4-b06b-a68b796e5435" providerId="ADAL" clId="{E45FD3E0-CE9F-4594-86A9-2CC6CFD1F128}" dt="2023-06-09T15:39:31.318" v="1602" actId="2696"/>
        <pc:sldMkLst>
          <pc:docMk/>
          <pc:sldMk cId="1745248919" sldId="397"/>
        </pc:sldMkLst>
      </pc:sldChg>
      <pc:sldChg chg="addSp delSp modSp mod">
        <pc:chgData name="CASTAGNEYROL-PALAU Marie-Luce" userId="89eb0138-d5fd-4fb4-b06b-a68b796e5435" providerId="ADAL" clId="{E45FD3E0-CE9F-4594-86A9-2CC6CFD1F128}" dt="2023-06-13T13:26:30.062" v="2522" actId="1076"/>
        <pc:sldMkLst>
          <pc:docMk/>
          <pc:sldMk cId="1745181440" sldId="398"/>
        </pc:sldMkLst>
        <pc:spChg chg="mod">
          <ac:chgData name="CASTAGNEYROL-PALAU Marie-Luce" userId="89eb0138-d5fd-4fb4-b06b-a68b796e5435" providerId="ADAL" clId="{E45FD3E0-CE9F-4594-86A9-2CC6CFD1F128}" dt="2023-06-13T13:26:30.062" v="2522" actId="1076"/>
          <ac:spMkLst>
            <pc:docMk/>
            <pc:sldMk cId="1745181440" sldId="398"/>
            <ac:spMk id="2" creationId="{0E97F75F-E9D6-4D33-ABE9-2A4743902BA9}"/>
          </ac:spMkLst>
        </pc:spChg>
        <pc:spChg chg="del mod">
          <ac:chgData name="CASTAGNEYROL-PALAU Marie-Luce" userId="89eb0138-d5fd-4fb4-b06b-a68b796e5435" providerId="ADAL" clId="{E45FD3E0-CE9F-4594-86A9-2CC6CFD1F128}" dt="2023-06-09T14:30:39.009" v="140"/>
          <ac:spMkLst>
            <pc:docMk/>
            <pc:sldMk cId="1745181440" sldId="398"/>
            <ac:spMk id="6" creationId="{D340E02D-0D0C-0C4D-54CE-1D24A7DC0379}"/>
          </ac:spMkLst>
        </pc:spChg>
        <pc:picChg chg="del">
          <ac:chgData name="CASTAGNEYROL-PALAU Marie-Luce" userId="89eb0138-d5fd-4fb4-b06b-a68b796e5435" providerId="ADAL" clId="{E45FD3E0-CE9F-4594-86A9-2CC6CFD1F128}" dt="2023-06-09T14:29:09.982" v="0" actId="478"/>
          <ac:picMkLst>
            <pc:docMk/>
            <pc:sldMk cId="1745181440" sldId="398"/>
            <ac:picMk id="3" creationId="{4DCAF112-9185-5E34-AFD6-BFFC8743F4D9}"/>
          </ac:picMkLst>
        </pc:picChg>
        <pc:picChg chg="mod">
          <ac:chgData name="CASTAGNEYROL-PALAU Marie-Luce" userId="89eb0138-d5fd-4fb4-b06b-a68b796e5435" providerId="ADAL" clId="{E45FD3E0-CE9F-4594-86A9-2CC6CFD1F128}" dt="2023-06-09T14:29:21.268" v="2" actId="1076"/>
          <ac:picMkLst>
            <pc:docMk/>
            <pc:sldMk cId="1745181440" sldId="398"/>
            <ac:picMk id="4" creationId="{C730AB0E-4793-4640-996B-DD15DB38A4FF}"/>
          </ac:picMkLst>
        </pc:picChg>
        <pc:picChg chg="del">
          <ac:chgData name="CASTAGNEYROL-PALAU Marie-Luce" userId="89eb0138-d5fd-4fb4-b06b-a68b796e5435" providerId="ADAL" clId="{E45FD3E0-CE9F-4594-86A9-2CC6CFD1F128}" dt="2023-06-09T14:29:14.296" v="1" actId="478"/>
          <ac:picMkLst>
            <pc:docMk/>
            <pc:sldMk cId="1745181440" sldId="398"/>
            <ac:picMk id="7" creationId="{32BD7931-4791-B5BA-0AC8-CEDFB06E8EE4}"/>
          </ac:picMkLst>
        </pc:picChg>
        <pc:picChg chg="add del mod">
          <ac:chgData name="CASTAGNEYROL-PALAU Marie-Luce" userId="89eb0138-d5fd-4fb4-b06b-a68b796e5435" providerId="ADAL" clId="{E45FD3E0-CE9F-4594-86A9-2CC6CFD1F128}" dt="2023-06-13T13:26:17.458" v="2521" actId="21"/>
          <ac:picMkLst>
            <pc:docMk/>
            <pc:sldMk cId="1745181440" sldId="398"/>
            <ac:picMk id="8" creationId="{3C84EA26-A0C5-4E88-355E-46E37927BE50}"/>
          </ac:picMkLst>
        </pc:picChg>
      </pc:sldChg>
      <pc:sldChg chg="del">
        <pc:chgData name="CASTAGNEYROL-PALAU Marie-Luce" userId="89eb0138-d5fd-4fb4-b06b-a68b796e5435" providerId="ADAL" clId="{E45FD3E0-CE9F-4594-86A9-2CC6CFD1F128}" dt="2023-06-09T15:39:48.757" v="1607" actId="2696"/>
        <pc:sldMkLst>
          <pc:docMk/>
          <pc:sldMk cId="2022254835" sldId="400"/>
        </pc:sldMkLst>
      </pc:sldChg>
      <pc:sldChg chg="del">
        <pc:chgData name="CASTAGNEYROL-PALAU Marie-Luce" userId="89eb0138-d5fd-4fb4-b06b-a68b796e5435" providerId="ADAL" clId="{E45FD3E0-CE9F-4594-86A9-2CC6CFD1F128}" dt="2023-06-09T15:39:37.224" v="1604" actId="2696"/>
        <pc:sldMkLst>
          <pc:docMk/>
          <pc:sldMk cId="1222670127" sldId="402"/>
        </pc:sldMkLst>
      </pc:sldChg>
      <pc:sldChg chg="del">
        <pc:chgData name="CASTAGNEYROL-PALAU Marie-Luce" userId="89eb0138-d5fd-4fb4-b06b-a68b796e5435" providerId="ADAL" clId="{E45FD3E0-CE9F-4594-86A9-2CC6CFD1F128}" dt="2023-06-09T15:39:45.892" v="1606" actId="2696"/>
        <pc:sldMkLst>
          <pc:docMk/>
          <pc:sldMk cId="2844281938" sldId="403"/>
        </pc:sldMkLst>
      </pc:sldChg>
      <pc:sldChg chg="del">
        <pc:chgData name="CASTAGNEYROL-PALAU Marie-Luce" userId="89eb0138-d5fd-4fb4-b06b-a68b796e5435" providerId="ADAL" clId="{E45FD3E0-CE9F-4594-86A9-2CC6CFD1F128}" dt="2023-06-09T15:39:40.806" v="1605" actId="2696"/>
        <pc:sldMkLst>
          <pc:docMk/>
          <pc:sldMk cId="3969244914" sldId="404"/>
        </pc:sldMkLst>
      </pc:sldChg>
      <pc:sldChg chg="del">
        <pc:chgData name="CASTAGNEYROL-PALAU Marie-Luce" userId="89eb0138-d5fd-4fb4-b06b-a68b796e5435" providerId="ADAL" clId="{E45FD3E0-CE9F-4594-86A9-2CC6CFD1F128}" dt="2023-06-09T15:39:51.776" v="1608" actId="2696"/>
        <pc:sldMkLst>
          <pc:docMk/>
          <pc:sldMk cId="1007033313" sldId="405"/>
        </pc:sldMkLst>
      </pc:sldChg>
      <pc:sldChg chg="del">
        <pc:chgData name="CASTAGNEYROL-PALAU Marie-Luce" userId="89eb0138-d5fd-4fb4-b06b-a68b796e5435" providerId="ADAL" clId="{E45FD3E0-CE9F-4594-86A9-2CC6CFD1F128}" dt="2023-06-09T15:39:54.918" v="1609" actId="2696"/>
        <pc:sldMkLst>
          <pc:docMk/>
          <pc:sldMk cId="1167896197" sldId="406"/>
        </pc:sldMkLst>
      </pc:sldChg>
      <pc:sldChg chg="del">
        <pc:chgData name="CASTAGNEYROL-PALAU Marie-Luce" userId="89eb0138-d5fd-4fb4-b06b-a68b796e5435" providerId="ADAL" clId="{E45FD3E0-CE9F-4594-86A9-2CC6CFD1F128}" dt="2023-06-09T15:40:01.886" v="1610" actId="2696"/>
        <pc:sldMkLst>
          <pc:docMk/>
          <pc:sldMk cId="3922705564" sldId="407"/>
        </pc:sldMkLst>
      </pc:sldChg>
      <pc:sldChg chg="modSp add del mod">
        <pc:chgData name="CASTAGNEYROL-PALAU Marie-Luce" userId="89eb0138-d5fd-4fb4-b06b-a68b796e5435" providerId="ADAL" clId="{E45FD3E0-CE9F-4594-86A9-2CC6CFD1F128}" dt="2023-06-09T14:51:00.502" v="232" actId="2696"/>
        <pc:sldMkLst>
          <pc:docMk/>
          <pc:sldMk cId="466779950" sldId="408"/>
        </pc:sldMkLst>
        <pc:spChg chg="mod">
          <ac:chgData name="CASTAGNEYROL-PALAU Marie-Luce" userId="89eb0138-d5fd-4fb4-b06b-a68b796e5435" providerId="ADAL" clId="{E45FD3E0-CE9F-4594-86A9-2CC6CFD1F128}" dt="2023-06-09T14:50:07.856" v="230" actId="20577"/>
          <ac:spMkLst>
            <pc:docMk/>
            <pc:sldMk cId="466779950" sldId="408"/>
            <ac:spMk id="3" creationId="{890D8279-C75A-C8C1-E6C2-3E853FF0DBCD}"/>
          </ac:spMkLst>
        </pc:spChg>
      </pc:sldChg>
      <pc:sldChg chg="addSp modSp new del">
        <pc:chgData name="CASTAGNEYROL-PALAU Marie-Luce" userId="89eb0138-d5fd-4fb4-b06b-a68b796e5435" providerId="ADAL" clId="{E45FD3E0-CE9F-4594-86A9-2CC6CFD1F128}" dt="2023-06-09T16:01:41.775" v="2430" actId="2696"/>
        <pc:sldMkLst>
          <pc:docMk/>
          <pc:sldMk cId="4088922901" sldId="409"/>
        </pc:sldMkLst>
        <pc:picChg chg="add mod">
          <ac:chgData name="CASTAGNEYROL-PALAU Marie-Luce" userId="89eb0138-d5fd-4fb4-b06b-a68b796e5435" providerId="ADAL" clId="{E45FD3E0-CE9F-4594-86A9-2CC6CFD1F128}" dt="2023-06-09T14:51:53.852" v="235"/>
          <ac:picMkLst>
            <pc:docMk/>
            <pc:sldMk cId="4088922901" sldId="409"/>
            <ac:picMk id="5" creationId="{32C42D97-EE81-6107-8A05-66E2C08769BE}"/>
          </ac:picMkLst>
        </pc:picChg>
        <pc:cxnChg chg="add mod">
          <ac:chgData name="CASTAGNEYROL-PALAU Marie-Luce" userId="89eb0138-d5fd-4fb4-b06b-a68b796e5435" providerId="ADAL" clId="{E45FD3E0-CE9F-4594-86A9-2CC6CFD1F128}" dt="2023-06-09T14:51:29.458" v="233"/>
          <ac:cxnSpMkLst>
            <pc:docMk/>
            <pc:sldMk cId="4088922901" sldId="409"/>
            <ac:cxnSpMk id="3" creationId="{3AF4E173-544E-2A4A-496B-598D2214ECE1}"/>
          </ac:cxnSpMkLst>
        </pc:cxnChg>
        <pc:cxnChg chg="add mod">
          <ac:chgData name="CASTAGNEYROL-PALAU Marie-Luce" userId="89eb0138-d5fd-4fb4-b06b-a68b796e5435" providerId="ADAL" clId="{E45FD3E0-CE9F-4594-86A9-2CC6CFD1F128}" dt="2023-06-09T14:51:39.066" v="234"/>
          <ac:cxnSpMkLst>
            <pc:docMk/>
            <pc:sldMk cId="4088922901" sldId="409"/>
            <ac:cxnSpMk id="4" creationId="{BE2F81D4-8F8B-C6EE-469E-A7A7E7921637}"/>
          </ac:cxnSpMkLst>
        </pc:cxnChg>
      </pc:sldChg>
      <pc:sldChg chg="addSp modSp add mod">
        <pc:chgData name="CASTAGNEYROL-PALAU Marie-Luce" userId="89eb0138-d5fd-4fb4-b06b-a68b796e5435" providerId="ADAL" clId="{E45FD3E0-CE9F-4594-86A9-2CC6CFD1F128}" dt="2023-06-13T13:31:31.295" v="2550" actId="1076"/>
        <pc:sldMkLst>
          <pc:docMk/>
          <pc:sldMk cId="3106205523" sldId="410"/>
        </pc:sldMkLst>
        <pc:spChg chg="mod">
          <ac:chgData name="CASTAGNEYROL-PALAU Marie-Luce" userId="89eb0138-d5fd-4fb4-b06b-a68b796e5435" providerId="ADAL" clId="{E45FD3E0-CE9F-4594-86A9-2CC6CFD1F128}" dt="2023-06-13T13:31:13.536" v="2548" actId="5793"/>
          <ac:spMkLst>
            <pc:docMk/>
            <pc:sldMk cId="3106205523" sldId="410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4:54:28.559" v="251" actId="20577"/>
          <ac:spMkLst>
            <pc:docMk/>
            <pc:sldMk cId="3106205523" sldId="410"/>
            <ac:spMk id="15" creationId="{01585792-44D4-4302-989A-2C251257724D}"/>
          </ac:spMkLst>
        </pc:spChg>
        <pc:picChg chg="add mod">
          <ac:chgData name="CASTAGNEYROL-PALAU Marie-Luce" userId="89eb0138-d5fd-4fb4-b06b-a68b796e5435" providerId="ADAL" clId="{E45FD3E0-CE9F-4594-86A9-2CC6CFD1F128}" dt="2023-06-13T13:31:31.295" v="2550" actId="1076"/>
          <ac:picMkLst>
            <pc:docMk/>
            <pc:sldMk cId="3106205523" sldId="410"/>
            <ac:picMk id="4" creationId="{8EDC2D77-5B81-7ECE-827A-78C79F4F7C91}"/>
          </ac:picMkLst>
        </pc:picChg>
        <pc:picChg chg="add mod">
          <ac:chgData name="CASTAGNEYROL-PALAU Marie-Luce" userId="89eb0138-d5fd-4fb4-b06b-a68b796e5435" providerId="ADAL" clId="{E45FD3E0-CE9F-4594-86A9-2CC6CFD1F128}" dt="2023-06-13T13:30:55.940" v="2546" actId="1076"/>
          <ac:picMkLst>
            <pc:docMk/>
            <pc:sldMk cId="3106205523" sldId="410"/>
            <ac:picMk id="8" creationId="{E6196103-6648-6CB6-6D74-E3A30587EE23}"/>
          </ac:picMkLst>
        </pc:picChg>
        <pc:cxnChg chg="mod">
          <ac:chgData name="CASTAGNEYROL-PALAU Marie-Luce" userId="89eb0138-d5fd-4fb4-b06b-a68b796e5435" providerId="ADAL" clId="{E45FD3E0-CE9F-4594-86A9-2CC6CFD1F128}" dt="2023-06-13T13:31:16.790" v="2549" actId="1076"/>
          <ac:cxnSpMkLst>
            <pc:docMk/>
            <pc:sldMk cId="3106205523" sldId="410"/>
            <ac:cxnSpMk id="6" creationId="{03AD5023-B990-4075-2CAE-6C3CB8C7E7C9}"/>
          </ac:cxnSpMkLst>
        </pc:cxnChg>
      </pc:sldChg>
      <pc:sldChg chg="modSp add del mod">
        <pc:chgData name="CASTAGNEYROL-PALAU Marie-Luce" userId="89eb0138-d5fd-4fb4-b06b-a68b796e5435" providerId="ADAL" clId="{E45FD3E0-CE9F-4594-86A9-2CC6CFD1F128}" dt="2023-06-09T14:55:33.215" v="258" actId="2696"/>
        <pc:sldMkLst>
          <pc:docMk/>
          <pc:sldMk cId="4244248990" sldId="411"/>
        </pc:sldMkLst>
        <pc:spChg chg="mod">
          <ac:chgData name="CASTAGNEYROL-PALAU Marie-Luce" userId="89eb0138-d5fd-4fb4-b06b-a68b796e5435" providerId="ADAL" clId="{E45FD3E0-CE9F-4594-86A9-2CC6CFD1F128}" dt="2023-06-09T14:55:10.275" v="256" actId="27636"/>
          <ac:spMkLst>
            <pc:docMk/>
            <pc:sldMk cId="4244248990" sldId="411"/>
            <ac:spMk id="15" creationId="{01585792-44D4-4302-989A-2C251257724D}"/>
          </ac:spMkLst>
        </pc:spChg>
      </pc:sldChg>
      <pc:sldChg chg="modSp add mod ord">
        <pc:chgData name="CASTAGNEYROL-PALAU Marie-Luce" userId="89eb0138-d5fd-4fb4-b06b-a68b796e5435" providerId="ADAL" clId="{E45FD3E0-CE9F-4594-86A9-2CC6CFD1F128}" dt="2023-06-13T13:32:54.669" v="2565" actId="20577"/>
        <pc:sldMkLst>
          <pc:docMk/>
          <pc:sldMk cId="2940995473" sldId="412"/>
        </pc:sldMkLst>
        <pc:spChg chg="mod">
          <ac:chgData name="CASTAGNEYROL-PALAU Marie-Luce" userId="89eb0138-d5fd-4fb4-b06b-a68b796e5435" providerId="ADAL" clId="{E45FD3E0-CE9F-4594-86A9-2CC6CFD1F128}" dt="2023-06-13T13:32:54.669" v="2565" actId="20577"/>
          <ac:spMkLst>
            <pc:docMk/>
            <pc:sldMk cId="2940995473" sldId="412"/>
            <ac:spMk id="2" creationId="{5658E7F4-D8B6-43AF-80D5-DD2DF8DAEF67}"/>
          </ac:spMkLst>
        </pc:spChg>
      </pc:sldChg>
      <pc:sldChg chg="addSp delSp modSp add del mod">
        <pc:chgData name="CASTAGNEYROL-PALAU Marie-Luce" userId="89eb0138-d5fd-4fb4-b06b-a68b796e5435" providerId="ADAL" clId="{E45FD3E0-CE9F-4594-86A9-2CC6CFD1F128}" dt="2023-06-09T16:00:29.198" v="2419" actId="2696"/>
        <pc:sldMkLst>
          <pc:docMk/>
          <pc:sldMk cId="3781716612" sldId="413"/>
        </pc:sldMkLst>
        <pc:spChg chg="del mod">
          <ac:chgData name="CASTAGNEYROL-PALAU Marie-Luce" userId="89eb0138-d5fd-4fb4-b06b-a68b796e5435" providerId="ADAL" clId="{E45FD3E0-CE9F-4594-86A9-2CC6CFD1F128}" dt="2023-06-09T14:59:07.721" v="322"/>
          <ac:spMkLst>
            <pc:docMk/>
            <pc:sldMk cId="3781716612" sldId="413"/>
            <ac:spMk id="2" creationId="{5658E7F4-D8B6-43AF-80D5-DD2DF8DAEF67}"/>
          </ac:spMkLst>
        </pc:spChg>
        <pc:spChg chg="add del mod">
          <ac:chgData name="CASTAGNEYROL-PALAU Marie-Luce" userId="89eb0138-d5fd-4fb4-b06b-a68b796e5435" providerId="ADAL" clId="{E45FD3E0-CE9F-4594-86A9-2CC6CFD1F128}" dt="2023-06-09T15:15:44.876" v="424"/>
          <ac:spMkLst>
            <pc:docMk/>
            <pc:sldMk cId="3781716612" sldId="413"/>
            <ac:spMk id="4" creationId="{6CFCB74F-78EF-9947-AE6D-217986332645}"/>
          </ac:spMkLst>
        </pc:spChg>
      </pc:sldChg>
      <pc:sldChg chg="addSp delSp modSp add mod ord">
        <pc:chgData name="CASTAGNEYROL-PALAU Marie-Luce" userId="89eb0138-d5fd-4fb4-b06b-a68b796e5435" providerId="ADAL" clId="{E45FD3E0-CE9F-4594-86A9-2CC6CFD1F128}" dt="2023-06-13T13:29:21.566" v="2539"/>
        <pc:sldMkLst>
          <pc:docMk/>
          <pc:sldMk cId="3253196014" sldId="414"/>
        </pc:sldMkLst>
        <pc:spChg chg="del mod">
          <ac:chgData name="CASTAGNEYROL-PALAU Marie-Luce" userId="89eb0138-d5fd-4fb4-b06b-a68b796e5435" providerId="ADAL" clId="{E45FD3E0-CE9F-4594-86A9-2CC6CFD1F128}" dt="2023-06-09T15:09:24.971" v="338"/>
          <ac:spMkLst>
            <pc:docMk/>
            <pc:sldMk cId="3253196014" sldId="414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5:23:27.400" v="872" actId="20577"/>
          <ac:spMkLst>
            <pc:docMk/>
            <pc:sldMk cId="3253196014" sldId="414"/>
            <ac:spMk id="15" creationId="{01585792-44D4-4302-989A-2C251257724D}"/>
          </ac:spMkLst>
        </pc:spChg>
        <pc:graphicFrameChg chg="add mod">
          <ac:chgData name="CASTAGNEYROL-PALAU Marie-Luce" userId="89eb0138-d5fd-4fb4-b06b-a68b796e5435" providerId="ADAL" clId="{E45FD3E0-CE9F-4594-86A9-2CC6CFD1F128}" dt="2023-06-09T15:11:06.291" v="347" actId="1076"/>
          <ac:graphicFrameMkLst>
            <pc:docMk/>
            <pc:sldMk cId="3253196014" sldId="414"/>
            <ac:graphicFrameMk id="3" creationId="{AC23B33E-FDB9-88BD-6C11-17104C4E3895}"/>
          </ac:graphicFrameMkLst>
        </pc:graphicFrameChg>
        <pc:graphicFrameChg chg="add mod">
          <ac:chgData name="CASTAGNEYROL-PALAU Marie-Luce" userId="89eb0138-d5fd-4fb4-b06b-a68b796e5435" providerId="ADAL" clId="{E45FD3E0-CE9F-4594-86A9-2CC6CFD1F128}" dt="2023-06-09T15:11:00.587" v="346" actId="1076"/>
          <ac:graphicFrameMkLst>
            <pc:docMk/>
            <pc:sldMk cId="3253196014" sldId="414"/>
            <ac:graphicFrameMk id="4" creationId="{21C3A83D-A5BE-0B16-0BF4-087795A0F275}"/>
          </ac:graphicFrameMkLst>
        </pc:graphicFrameChg>
      </pc:sldChg>
      <pc:sldChg chg="new del">
        <pc:chgData name="CASTAGNEYROL-PALAU Marie-Luce" userId="89eb0138-d5fd-4fb4-b06b-a68b796e5435" providerId="ADAL" clId="{E45FD3E0-CE9F-4594-86A9-2CC6CFD1F128}" dt="2023-06-09T15:40:20.065" v="1613" actId="2696"/>
        <pc:sldMkLst>
          <pc:docMk/>
          <pc:sldMk cId="2084178923" sldId="415"/>
        </pc:sldMkLst>
      </pc:sldChg>
      <pc:sldChg chg="addSp delSp modSp add mod">
        <pc:chgData name="CASTAGNEYROL-PALAU Marie-Luce" userId="89eb0138-d5fd-4fb4-b06b-a68b796e5435" providerId="ADAL" clId="{E45FD3E0-CE9F-4594-86A9-2CC6CFD1F128}" dt="2023-06-09T15:15:11.102" v="420" actId="20577"/>
        <pc:sldMkLst>
          <pc:docMk/>
          <pc:sldMk cId="3100947526" sldId="416"/>
        </pc:sldMkLst>
        <pc:spChg chg="add mod">
          <ac:chgData name="CASTAGNEYROL-PALAU Marie-Luce" userId="89eb0138-d5fd-4fb4-b06b-a68b796e5435" providerId="ADAL" clId="{E45FD3E0-CE9F-4594-86A9-2CC6CFD1F128}" dt="2023-06-09T15:15:11.102" v="420" actId="20577"/>
          <ac:spMkLst>
            <pc:docMk/>
            <pc:sldMk cId="3100947526" sldId="416"/>
            <ac:spMk id="3" creationId="{D423A87B-BA3F-5D28-9F01-3C381D4990A1}"/>
          </ac:spMkLst>
        </pc:spChg>
        <pc:spChg chg="del mod">
          <ac:chgData name="CASTAGNEYROL-PALAU Marie-Luce" userId="89eb0138-d5fd-4fb4-b06b-a68b796e5435" providerId="ADAL" clId="{E45FD3E0-CE9F-4594-86A9-2CC6CFD1F128}" dt="2023-06-09T15:14:18.093" v="415"/>
          <ac:spMkLst>
            <pc:docMk/>
            <pc:sldMk cId="3100947526" sldId="416"/>
            <ac:spMk id="4" creationId="{6CFCB74F-78EF-9947-AE6D-217986332645}"/>
          </ac:spMkLst>
        </pc:spChg>
      </pc:sldChg>
      <pc:sldChg chg="modSp add mod ord">
        <pc:chgData name="CASTAGNEYROL-PALAU Marie-Luce" userId="89eb0138-d5fd-4fb4-b06b-a68b796e5435" providerId="ADAL" clId="{E45FD3E0-CE9F-4594-86A9-2CC6CFD1F128}" dt="2023-06-09T16:01:14.270" v="2429" actId="20577"/>
        <pc:sldMkLst>
          <pc:docMk/>
          <pc:sldMk cId="4182892727" sldId="417"/>
        </pc:sldMkLst>
        <pc:spChg chg="mod">
          <ac:chgData name="CASTAGNEYROL-PALAU Marie-Luce" userId="89eb0138-d5fd-4fb4-b06b-a68b796e5435" providerId="ADAL" clId="{E45FD3E0-CE9F-4594-86A9-2CC6CFD1F128}" dt="2023-06-09T16:01:14.270" v="2429" actId="20577"/>
          <ac:spMkLst>
            <pc:docMk/>
            <pc:sldMk cId="4182892727" sldId="417"/>
            <ac:spMk id="4" creationId="{6CFCB74F-78EF-9947-AE6D-217986332645}"/>
          </ac:spMkLst>
        </pc:spChg>
      </pc:sldChg>
      <pc:sldChg chg="addSp delSp modSp add mod ord">
        <pc:chgData name="CASTAGNEYROL-PALAU Marie-Luce" userId="89eb0138-d5fd-4fb4-b06b-a68b796e5435" providerId="ADAL" clId="{E45FD3E0-CE9F-4594-86A9-2CC6CFD1F128}" dt="2023-06-13T13:34:05.392" v="2575"/>
        <pc:sldMkLst>
          <pc:docMk/>
          <pc:sldMk cId="3188124935" sldId="418"/>
        </pc:sldMkLst>
        <pc:spChg chg="del mod">
          <ac:chgData name="CASTAGNEYROL-PALAU Marie-Luce" userId="89eb0138-d5fd-4fb4-b06b-a68b796e5435" providerId="ADAL" clId="{E45FD3E0-CE9F-4594-86A9-2CC6CFD1F128}" dt="2023-06-09T15:16:31.430" v="473"/>
          <ac:spMkLst>
            <pc:docMk/>
            <pc:sldMk cId="3188124935" sldId="418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5:16:24.038" v="470" actId="20577"/>
          <ac:spMkLst>
            <pc:docMk/>
            <pc:sldMk cId="3188124935" sldId="418"/>
            <ac:spMk id="15" creationId="{01585792-44D4-4302-989A-2C251257724D}"/>
          </ac:spMkLst>
        </pc:spChg>
        <pc:picChg chg="add mod">
          <ac:chgData name="CASTAGNEYROL-PALAU Marie-Luce" userId="89eb0138-d5fd-4fb4-b06b-a68b796e5435" providerId="ADAL" clId="{E45FD3E0-CE9F-4594-86A9-2CC6CFD1F128}" dt="2023-06-09T15:17:25.359" v="482" actId="14100"/>
          <ac:picMkLst>
            <pc:docMk/>
            <pc:sldMk cId="3188124935" sldId="418"/>
            <ac:picMk id="3" creationId="{F6998CB0-8560-ED7F-1EA5-B2ABB8CB7CA8}"/>
          </ac:picMkLst>
        </pc:picChg>
      </pc:sldChg>
      <pc:sldChg chg="modSp add mod ord">
        <pc:chgData name="CASTAGNEYROL-PALAU Marie-Luce" userId="89eb0138-d5fd-4fb4-b06b-a68b796e5435" providerId="ADAL" clId="{E45FD3E0-CE9F-4594-86A9-2CC6CFD1F128}" dt="2023-06-13T13:19:08.465" v="2504" actId="1076"/>
        <pc:sldMkLst>
          <pc:docMk/>
          <pc:sldMk cId="3098096385" sldId="419"/>
        </pc:sldMkLst>
        <pc:spChg chg="mod">
          <ac:chgData name="CASTAGNEYROL-PALAU Marie-Luce" userId="89eb0138-d5fd-4fb4-b06b-a68b796e5435" providerId="ADAL" clId="{E45FD3E0-CE9F-4594-86A9-2CC6CFD1F128}" dt="2023-06-09T15:43:12.242" v="1693" actId="20577"/>
          <ac:spMkLst>
            <pc:docMk/>
            <pc:sldMk cId="3098096385" sldId="419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5:18:29.967" v="509" actId="20577"/>
          <ac:spMkLst>
            <pc:docMk/>
            <pc:sldMk cId="3098096385" sldId="419"/>
            <ac:spMk id="15" creationId="{01585792-44D4-4302-989A-2C251257724D}"/>
          </ac:spMkLst>
        </pc:spChg>
        <pc:cxnChg chg="mod">
          <ac:chgData name="CASTAGNEYROL-PALAU Marie-Luce" userId="89eb0138-d5fd-4fb4-b06b-a68b796e5435" providerId="ADAL" clId="{E45FD3E0-CE9F-4594-86A9-2CC6CFD1F128}" dt="2023-06-13T13:19:08.465" v="2504" actId="1076"/>
          <ac:cxnSpMkLst>
            <pc:docMk/>
            <pc:sldMk cId="3098096385" sldId="419"/>
            <ac:cxnSpMk id="6" creationId="{03AD5023-B990-4075-2CAE-6C3CB8C7E7C9}"/>
          </ac:cxnSpMkLst>
        </pc:cxnChg>
      </pc:sldChg>
      <pc:sldChg chg="delSp modSp add del mod ord">
        <pc:chgData name="CASTAGNEYROL-PALAU Marie-Luce" userId="89eb0138-d5fd-4fb4-b06b-a68b796e5435" providerId="ADAL" clId="{E45FD3E0-CE9F-4594-86A9-2CC6CFD1F128}" dt="2023-06-09T16:00:15.365" v="2418" actId="2696"/>
        <pc:sldMkLst>
          <pc:docMk/>
          <pc:sldMk cId="709715224" sldId="420"/>
        </pc:sldMkLst>
        <pc:spChg chg="del mod">
          <ac:chgData name="CASTAGNEYROL-PALAU Marie-Luce" userId="89eb0138-d5fd-4fb4-b06b-a68b796e5435" providerId="ADAL" clId="{E45FD3E0-CE9F-4594-86A9-2CC6CFD1F128}" dt="2023-06-09T15:24:05.665" v="919"/>
          <ac:spMkLst>
            <pc:docMk/>
            <pc:sldMk cId="709715224" sldId="420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5:24:22.264" v="923" actId="20577"/>
          <ac:spMkLst>
            <pc:docMk/>
            <pc:sldMk cId="709715224" sldId="420"/>
            <ac:spMk id="12" creationId="{1F331875-7459-44CD-9C37-05BE81BD449D}"/>
          </ac:spMkLst>
        </pc:spChg>
        <pc:spChg chg="mod">
          <ac:chgData name="CASTAGNEYROL-PALAU Marie-Luce" userId="89eb0138-d5fd-4fb4-b06b-a68b796e5435" providerId="ADAL" clId="{E45FD3E0-CE9F-4594-86A9-2CC6CFD1F128}" dt="2023-06-09T15:24:03.642" v="917" actId="20577"/>
          <ac:spMkLst>
            <pc:docMk/>
            <pc:sldMk cId="709715224" sldId="420"/>
            <ac:spMk id="15" creationId="{01585792-44D4-4302-989A-2C251257724D}"/>
          </ac:spMkLst>
        </pc:spChg>
      </pc:sldChg>
      <pc:sldChg chg="modSp add mod ord">
        <pc:chgData name="CASTAGNEYROL-PALAU Marie-Luce" userId="89eb0138-d5fd-4fb4-b06b-a68b796e5435" providerId="ADAL" clId="{E45FD3E0-CE9F-4594-86A9-2CC6CFD1F128}" dt="2023-06-13T13:34:19.936" v="2579"/>
        <pc:sldMkLst>
          <pc:docMk/>
          <pc:sldMk cId="4183422692" sldId="421"/>
        </pc:sldMkLst>
        <pc:spChg chg="mod">
          <ac:chgData name="CASTAGNEYROL-PALAU Marie-Luce" userId="89eb0138-d5fd-4fb4-b06b-a68b796e5435" providerId="ADAL" clId="{E45FD3E0-CE9F-4594-86A9-2CC6CFD1F128}" dt="2023-06-09T15:41:28.333" v="1617"/>
          <ac:spMkLst>
            <pc:docMk/>
            <pc:sldMk cId="4183422692" sldId="421"/>
            <ac:spMk id="2" creationId="{5658E7F4-D8B6-43AF-80D5-DD2DF8DAEF67}"/>
          </ac:spMkLst>
        </pc:spChg>
        <pc:spChg chg="mod">
          <ac:chgData name="CASTAGNEYROL-PALAU Marie-Luce" userId="89eb0138-d5fd-4fb4-b06b-a68b796e5435" providerId="ADAL" clId="{E45FD3E0-CE9F-4594-86A9-2CC6CFD1F128}" dt="2023-06-09T15:25:04.206" v="932" actId="27636"/>
          <ac:spMkLst>
            <pc:docMk/>
            <pc:sldMk cId="4183422692" sldId="421"/>
            <ac:spMk id="15" creationId="{01585792-44D4-4302-989A-2C251257724D}"/>
          </ac:spMkLst>
        </pc:spChg>
      </pc:sldChg>
      <pc:sldChg chg="modSp add mod">
        <pc:chgData name="CASTAGNEYROL-PALAU Marie-Luce" userId="89eb0138-d5fd-4fb4-b06b-a68b796e5435" providerId="ADAL" clId="{E45FD3E0-CE9F-4594-86A9-2CC6CFD1F128}" dt="2023-06-13T13:18:55.769" v="2503" actId="1076"/>
        <pc:sldMkLst>
          <pc:docMk/>
          <pc:sldMk cId="1315201803" sldId="422"/>
        </pc:sldMkLst>
        <pc:spChg chg="mod">
          <ac:chgData name="CASTAGNEYROL-PALAU Marie-Luce" userId="89eb0138-d5fd-4fb4-b06b-a68b796e5435" providerId="ADAL" clId="{E45FD3E0-CE9F-4594-86A9-2CC6CFD1F128}" dt="2023-06-13T13:18:55.769" v="2503" actId="1076"/>
          <ac:spMkLst>
            <pc:docMk/>
            <pc:sldMk cId="1315201803" sldId="422"/>
            <ac:spMk id="2" creationId="{5658E7F4-D8B6-43AF-80D5-DD2DF8DAEF67}"/>
          </ac:spMkLst>
        </pc:spChg>
        <pc:cxnChg chg="mod">
          <ac:chgData name="CASTAGNEYROL-PALAU Marie-Luce" userId="89eb0138-d5fd-4fb4-b06b-a68b796e5435" providerId="ADAL" clId="{E45FD3E0-CE9F-4594-86A9-2CC6CFD1F128}" dt="2023-06-13T13:17:14.896" v="2499" actId="1076"/>
          <ac:cxnSpMkLst>
            <pc:docMk/>
            <pc:sldMk cId="1315201803" sldId="422"/>
            <ac:cxnSpMk id="6" creationId="{03AD5023-B990-4075-2CAE-6C3CB8C7E7C9}"/>
          </ac:cxnSpMkLst>
        </pc:cxnChg>
      </pc:sldChg>
      <pc:sldChg chg="delSp modSp add mod ord">
        <pc:chgData name="CASTAGNEYROL-PALAU Marie-Luce" userId="89eb0138-d5fd-4fb4-b06b-a68b796e5435" providerId="ADAL" clId="{E45FD3E0-CE9F-4594-86A9-2CC6CFD1F128}" dt="2023-06-13T13:34:09.087" v="2577"/>
        <pc:sldMkLst>
          <pc:docMk/>
          <pc:sldMk cId="1852523184" sldId="423"/>
        </pc:sldMkLst>
        <pc:spChg chg="mod">
          <ac:chgData name="CASTAGNEYROL-PALAU Marie-Luce" userId="89eb0138-d5fd-4fb4-b06b-a68b796e5435" providerId="ADAL" clId="{E45FD3E0-CE9F-4594-86A9-2CC6CFD1F128}" dt="2023-06-09T15:47:41.493" v="2062" actId="113"/>
          <ac:spMkLst>
            <pc:docMk/>
            <pc:sldMk cId="1852523184" sldId="423"/>
            <ac:spMk id="2" creationId="{5658E7F4-D8B6-43AF-80D5-DD2DF8DAEF67}"/>
          </ac:spMkLst>
        </pc:spChg>
        <pc:spChg chg="del">
          <ac:chgData name="CASTAGNEYROL-PALAU Marie-Luce" userId="89eb0138-d5fd-4fb4-b06b-a68b796e5435" providerId="ADAL" clId="{E45FD3E0-CE9F-4594-86A9-2CC6CFD1F128}" dt="2023-06-09T15:47:31.150" v="2061" actId="21"/>
          <ac:spMkLst>
            <pc:docMk/>
            <pc:sldMk cId="1852523184" sldId="423"/>
            <ac:spMk id="18" creationId="{B500D73F-8316-ABBC-0475-E1DF10628A51}"/>
          </ac:spMkLst>
        </pc:spChg>
      </pc:sldChg>
      <pc:sldChg chg="delSp modSp add del mod ord">
        <pc:chgData name="CASTAGNEYROL-PALAU Marie-Luce" userId="89eb0138-d5fd-4fb4-b06b-a68b796e5435" providerId="ADAL" clId="{E45FD3E0-CE9F-4594-86A9-2CC6CFD1F128}" dt="2023-06-09T15:59:40.211" v="2417" actId="2696"/>
        <pc:sldMkLst>
          <pc:docMk/>
          <pc:sldMk cId="1626483302" sldId="424"/>
        </pc:sldMkLst>
        <pc:spChg chg="del mod">
          <ac:chgData name="CASTAGNEYROL-PALAU Marie-Luce" userId="89eb0138-d5fd-4fb4-b06b-a68b796e5435" providerId="ADAL" clId="{E45FD3E0-CE9F-4594-86A9-2CC6CFD1F128}" dt="2023-06-09T15:49:35.594" v="2070"/>
          <ac:spMkLst>
            <pc:docMk/>
            <pc:sldMk cId="1626483302" sldId="424"/>
            <ac:spMk id="2" creationId="{5658E7F4-D8B6-43AF-80D5-DD2DF8DAEF67}"/>
          </ac:spMkLst>
        </pc:spChg>
      </pc:sldChg>
      <pc:sldChg chg="addSp delSp modSp add mod ord">
        <pc:chgData name="CASTAGNEYROL-PALAU Marie-Luce" userId="89eb0138-d5fd-4fb4-b06b-a68b796e5435" providerId="ADAL" clId="{E45FD3E0-CE9F-4594-86A9-2CC6CFD1F128}" dt="2023-06-13T13:44:36.003" v="2585" actId="1076"/>
        <pc:sldMkLst>
          <pc:docMk/>
          <pc:sldMk cId="761254830" sldId="425"/>
        </pc:sldMkLst>
        <pc:spChg chg="mod">
          <ac:chgData name="CASTAGNEYROL-PALAU Marie-Luce" userId="89eb0138-d5fd-4fb4-b06b-a68b796e5435" providerId="ADAL" clId="{E45FD3E0-CE9F-4594-86A9-2CC6CFD1F128}" dt="2023-06-09T15:58:02.118" v="2414" actId="20577"/>
          <ac:spMkLst>
            <pc:docMk/>
            <pc:sldMk cId="761254830" sldId="425"/>
            <ac:spMk id="2" creationId="{5658E7F4-D8B6-43AF-80D5-DD2DF8DAEF67}"/>
          </ac:spMkLst>
        </pc:spChg>
        <pc:picChg chg="add mod">
          <ac:chgData name="CASTAGNEYROL-PALAU Marie-Luce" userId="89eb0138-d5fd-4fb4-b06b-a68b796e5435" providerId="ADAL" clId="{E45FD3E0-CE9F-4594-86A9-2CC6CFD1F128}" dt="2023-06-13T13:43:39.406" v="2583" actId="1076"/>
          <ac:picMkLst>
            <pc:docMk/>
            <pc:sldMk cId="761254830" sldId="425"/>
            <ac:picMk id="1026" creationId="{8BD187F7-15C8-008D-11B7-1DAAD21948EA}"/>
          </ac:picMkLst>
        </pc:picChg>
        <pc:picChg chg="add mod">
          <ac:chgData name="CASTAGNEYROL-PALAU Marie-Luce" userId="89eb0138-d5fd-4fb4-b06b-a68b796e5435" providerId="ADAL" clId="{E45FD3E0-CE9F-4594-86A9-2CC6CFD1F128}" dt="2023-06-13T13:44:36.003" v="2585" actId="1076"/>
          <ac:picMkLst>
            <pc:docMk/>
            <pc:sldMk cId="761254830" sldId="425"/>
            <ac:picMk id="1028" creationId="{8263538D-E6F7-E2A9-7C70-915317D1DC3D}"/>
          </ac:picMkLst>
        </pc:picChg>
        <pc:cxnChg chg="del mod">
          <ac:chgData name="CASTAGNEYROL-PALAU Marie-Luce" userId="89eb0138-d5fd-4fb4-b06b-a68b796e5435" providerId="ADAL" clId="{E45FD3E0-CE9F-4594-86A9-2CC6CFD1F128}" dt="2023-06-13T13:19:28.637" v="2506" actId="21"/>
          <ac:cxnSpMkLst>
            <pc:docMk/>
            <pc:sldMk cId="761254830" sldId="425"/>
            <ac:cxnSpMk id="6" creationId="{03AD5023-B990-4075-2CAE-6C3CB8C7E7C9}"/>
          </ac:cxnSpMkLst>
        </pc:cxnChg>
        <pc:cxnChg chg="del">
          <ac:chgData name="CASTAGNEYROL-PALAU Marie-Luce" userId="89eb0138-d5fd-4fb4-b06b-a68b796e5435" providerId="ADAL" clId="{E45FD3E0-CE9F-4594-86A9-2CC6CFD1F128}" dt="2023-06-13T13:19:36.958" v="2507" actId="21"/>
          <ac:cxnSpMkLst>
            <pc:docMk/>
            <pc:sldMk cId="761254830" sldId="425"/>
            <ac:cxnSpMk id="10" creationId="{A018509E-3B0E-AE7C-9720-E347F585BBD2}"/>
          </ac:cxnSpMkLst>
        </pc:cxnChg>
        <pc:cxnChg chg="del">
          <ac:chgData name="CASTAGNEYROL-PALAU Marie-Luce" userId="89eb0138-d5fd-4fb4-b06b-a68b796e5435" providerId="ADAL" clId="{E45FD3E0-CE9F-4594-86A9-2CC6CFD1F128}" dt="2023-06-13T13:19:41.067" v="2508" actId="21"/>
          <ac:cxnSpMkLst>
            <pc:docMk/>
            <pc:sldMk cId="761254830" sldId="425"/>
            <ac:cxnSpMk id="17" creationId="{EBEF145A-1612-4280-296B-A3EE56CDEBCC}"/>
          </ac:cxnSpMkLst>
        </pc:cxnChg>
      </pc:sldChg>
    </pc:docChg>
  </pc:docChgLst>
  <pc:docChgLst>
    <pc:chgData name="LETUPPE Corinne" userId="S::c.letuppe@agglo-pau.fr::7d3cfe70-d81a-4ba2-82d2-b8ce1fde1060" providerId="AD" clId="Web-{ED293281-ED9F-4668-54E0-58D7965EA9EE}"/>
    <pc:docChg chg="modSld sldOrd">
      <pc:chgData name="LETUPPE Corinne" userId="S::c.letuppe@agglo-pau.fr::7d3cfe70-d81a-4ba2-82d2-b8ce1fde1060" providerId="AD" clId="Web-{ED293281-ED9F-4668-54E0-58D7965EA9EE}" dt="2023-06-13T14:25:16.964" v="946" actId="20577"/>
      <pc:docMkLst>
        <pc:docMk/>
      </pc:docMkLst>
      <pc:sldChg chg="addSp modSp">
        <pc:chgData name="LETUPPE Corinne" userId="S::c.letuppe@agglo-pau.fr::7d3cfe70-d81a-4ba2-82d2-b8ce1fde1060" providerId="AD" clId="Web-{ED293281-ED9F-4668-54E0-58D7965EA9EE}" dt="2023-06-13T14:25:16.964" v="946" actId="20577"/>
        <pc:sldMkLst>
          <pc:docMk/>
          <pc:sldMk cId="1409948746" sldId="259"/>
        </pc:sldMkLst>
        <pc:spChg chg="mod">
          <ac:chgData name="LETUPPE Corinne" userId="S::c.letuppe@agglo-pau.fr::7d3cfe70-d81a-4ba2-82d2-b8ce1fde1060" providerId="AD" clId="Web-{ED293281-ED9F-4668-54E0-58D7965EA9EE}" dt="2023-06-13T14:25:16.964" v="946" actId="20577"/>
          <ac:spMkLst>
            <pc:docMk/>
            <pc:sldMk cId="1409948746" sldId="259"/>
            <ac:spMk id="2" creationId="{4F8BE7E8-B623-40C8-841C-94BD8ACD3A32}"/>
          </ac:spMkLst>
        </pc:spChg>
        <pc:picChg chg="mod">
          <ac:chgData name="LETUPPE Corinne" userId="S::c.letuppe@agglo-pau.fr::7d3cfe70-d81a-4ba2-82d2-b8ce1fde1060" providerId="AD" clId="Web-{ED293281-ED9F-4668-54E0-58D7965EA9EE}" dt="2023-06-13T14:12:17.453" v="523" actId="14100"/>
          <ac:picMkLst>
            <pc:docMk/>
            <pc:sldMk cId="1409948746" sldId="259"/>
            <ac:picMk id="4" creationId="{94020EFC-1D10-52DE-AAD8-05565486F904}"/>
          </ac:picMkLst>
        </pc:picChg>
        <pc:picChg chg="mod">
          <ac:chgData name="LETUPPE Corinne" userId="S::c.letuppe@agglo-pau.fr::7d3cfe70-d81a-4ba2-82d2-b8ce1fde1060" providerId="AD" clId="Web-{ED293281-ED9F-4668-54E0-58D7965EA9EE}" dt="2023-06-13T14:12:21.188" v="524" actId="14100"/>
          <ac:picMkLst>
            <pc:docMk/>
            <pc:sldMk cId="1409948746" sldId="259"/>
            <ac:picMk id="6" creationId="{50A050A0-BB18-41EE-BEA9-97F90156A801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12:23.657" v="525" actId="1076"/>
          <ac:picMkLst>
            <pc:docMk/>
            <pc:sldMk cId="1409948746" sldId="259"/>
            <ac:picMk id="7" creationId="{EC5E3303-D466-C707-5670-82EAA27D4E0A}"/>
          </ac:picMkLst>
        </pc:picChg>
      </pc:sldChg>
      <pc:sldChg chg="modSp">
        <pc:chgData name="LETUPPE Corinne" userId="S::c.letuppe@agglo-pau.fr::7d3cfe70-d81a-4ba2-82d2-b8ce1fde1060" providerId="AD" clId="Web-{ED293281-ED9F-4668-54E0-58D7965EA9EE}" dt="2023-06-13T14:18:20.926" v="696" actId="20577"/>
        <pc:sldMkLst>
          <pc:docMk/>
          <pc:sldMk cId="5175584" sldId="263"/>
        </pc:sldMkLst>
        <pc:spChg chg="mod">
          <ac:chgData name="LETUPPE Corinne" userId="S::c.letuppe@agglo-pau.fr::7d3cfe70-d81a-4ba2-82d2-b8ce1fde1060" providerId="AD" clId="Web-{ED293281-ED9F-4668-54E0-58D7965EA9EE}" dt="2023-06-13T14:18:20.926" v="696" actId="20577"/>
          <ac:spMkLst>
            <pc:docMk/>
            <pc:sldMk cId="5175584" sldId="263"/>
            <ac:spMk id="2" creationId="{5658E7F4-D8B6-43AF-80D5-DD2DF8DAEF67}"/>
          </ac:spMkLst>
        </pc:spChg>
      </pc:sldChg>
      <pc:sldChg chg="modSp">
        <pc:chgData name="LETUPPE Corinne" userId="S::c.letuppe@agglo-pau.fr::7d3cfe70-d81a-4ba2-82d2-b8ce1fde1060" providerId="AD" clId="Web-{ED293281-ED9F-4668-54E0-58D7965EA9EE}" dt="2023-06-13T14:13:58.646" v="588" actId="20577"/>
        <pc:sldMkLst>
          <pc:docMk/>
          <pc:sldMk cId="1745181440" sldId="398"/>
        </pc:sldMkLst>
        <pc:spChg chg="mod">
          <ac:chgData name="LETUPPE Corinne" userId="S::c.letuppe@agglo-pau.fr::7d3cfe70-d81a-4ba2-82d2-b8ce1fde1060" providerId="AD" clId="Web-{ED293281-ED9F-4668-54E0-58D7965EA9EE}" dt="2023-06-13T14:13:58.646" v="588" actId="20577"/>
          <ac:spMkLst>
            <pc:docMk/>
            <pc:sldMk cId="1745181440" sldId="398"/>
            <ac:spMk id="2" creationId="{0E97F75F-E9D6-4D33-ABE9-2A4743902BA9}"/>
          </ac:spMkLst>
        </pc:spChg>
      </pc:sldChg>
      <pc:sldChg chg="delSp modSp">
        <pc:chgData name="LETUPPE Corinne" userId="S::c.letuppe@agglo-pau.fr::7d3cfe70-d81a-4ba2-82d2-b8ce1fde1060" providerId="AD" clId="Web-{ED293281-ED9F-4668-54E0-58D7965EA9EE}" dt="2023-06-13T14:18:28.364" v="698" actId="20577"/>
        <pc:sldMkLst>
          <pc:docMk/>
          <pc:sldMk cId="3106205523" sldId="410"/>
        </pc:sldMkLst>
        <pc:spChg chg="mod">
          <ac:chgData name="LETUPPE Corinne" userId="S::c.letuppe@agglo-pau.fr::7d3cfe70-d81a-4ba2-82d2-b8ce1fde1060" providerId="AD" clId="Web-{ED293281-ED9F-4668-54E0-58D7965EA9EE}" dt="2023-06-13T14:18:28.364" v="698" actId="20577"/>
          <ac:spMkLst>
            <pc:docMk/>
            <pc:sldMk cId="3106205523" sldId="410"/>
            <ac:spMk id="2" creationId="{5658E7F4-D8B6-43AF-80D5-DD2DF8DAEF67}"/>
          </ac:spMkLst>
        </pc:spChg>
        <pc:spChg chg="del">
          <ac:chgData name="LETUPPE Corinne" userId="S::c.letuppe@agglo-pau.fr::7d3cfe70-d81a-4ba2-82d2-b8ce1fde1060" providerId="AD" clId="Web-{ED293281-ED9F-4668-54E0-58D7965EA9EE}" dt="2023-06-13T13:39:11.096" v="18"/>
          <ac:spMkLst>
            <pc:docMk/>
            <pc:sldMk cId="3106205523" sldId="410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16:59.171" v="652" actId="20577"/>
          <ac:spMkLst>
            <pc:docMk/>
            <pc:sldMk cId="3106205523" sldId="410"/>
            <ac:spMk id="15" creationId="{01585792-44D4-4302-989A-2C251257724D}"/>
          </ac:spMkLst>
        </pc:spChg>
        <pc:picChg chg="mod">
          <ac:chgData name="LETUPPE Corinne" userId="S::c.letuppe@agglo-pau.fr::7d3cfe70-d81a-4ba2-82d2-b8ce1fde1060" providerId="AD" clId="Web-{ED293281-ED9F-4668-54E0-58D7965EA9EE}" dt="2023-06-13T14:17:09.719" v="654" actId="1076"/>
          <ac:picMkLst>
            <pc:docMk/>
            <pc:sldMk cId="3106205523" sldId="410"/>
            <ac:picMk id="4" creationId="{8EDC2D77-5B81-7ECE-827A-78C79F4F7C91}"/>
          </ac:picMkLst>
        </pc:picChg>
        <pc:picChg chg="mod">
          <ac:chgData name="LETUPPE Corinne" userId="S::c.letuppe@agglo-pau.fr::7d3cfe70-d81a-4ba2-82d2-b8ce1fde1060" providerId="AD" clId="Web-{ED293281-ED9F-4668-54E0-58D7965EA9EE}" dt="2023-06-13T13:39:08.034" v="17" actId="14100"/>
          <ac:picMkLst>
            <pc:docMk/>
            <pc:sldMk cId="3106205523" sldId="410"/>
            <ac:picMk id="8" creationId="{E6196103-6648-6CB6-6D74-E3A30587EE23}"/>
          </ac:picMkLst>
        </pc:picChg>
      </pc:sldChg>
      <pc:sldChg chg="modSp">
        <pc:chgData name="LETUPPE Corinne" userId="S::c.letuppe@agglo-pau.fr::7d3cfe70-d81a-4ba2-82d2-b8ce1fde1060" providerId="AD" clId="Web-{ED293281-ED9F-4668-54E0-58D7965EA9EE}" dt="2023-06-13T14:18:42.443" v="721" actId="20577"/>
        <pc:sldMkLst>
          <pc:docMk/>
          <pc:sldMk cId="2940995473" sldId="412"/>
        </pc:sldMkLst>
        <pc:spChg chg="mod">
          <ac:chgData name="LETUPPE Corinne" userId="S::c.letuppe@agglo-pau.fr::7d3cfe70-d81a-4ba2-82d2-b8ce1fde1060" providerId="AD" clId="Web-{ED293281-ED9F-4668-54E0-58D7965EA9EE}" dt="2023-06-13T13:44:52.083" v="168" actId="20577"/>
          <ac:spMkLst>
            <pc:docMk/>
            <pc:sldMk cId="2940995473" sldId="412"/>
            <ac:spMk id="2" creationId="{5658E7F4-D8B6-43AF-80D5-DD2DF8DAEF67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18:42.443" v="721" actId="20577"/>
          <ac:spMkLst>
            <pc:docMk/>
            <pc:sldMk cId="2940995473" sldId="412"/>
            <ac:spMk id="15" creationId="{01585792-44D4-4302-989A-2C251257724D}"/>
          </ac:spMkLst>
        </pc:spChg>
      </pc:sldChg>
      <pc:sldChg chg="addSp delSp modSp">
        <pc:chgData name="LETUPPE Corinne" userId="S::c.letuppe@agglo-pau.fr::7d3cfe70-d81a-4ba2-82d2-b8ce1fde1060" providerId="AD" clId="Web-{ED293281-ED9F-4668-54E0-58D7965EA9EE}" dt="2023-06-13T14:20:51.996" v="768" actId="1076"/>
        <pc:sldMkLst>
          <pc:docMk/>
          <pc:sldMk cId="3253196014" sldId="414"/>
        </pc:sldMkLst>
        <pc:spChg chg="add mod">
          <ac:chgData name="LETUPPE Corinne" userId="S::c.letuppe@agglo-pau.fr::7d3cfe70-d81a-4ba2-82d2-b8ce1fde1060" providerId="AD" clId="Web-{ED293281-ED9F-4668-54E0-58D7965EA9EE}" dt="2023-06-13T14:20:26.698" v="756" actId="20577"/>
          <ac:spMkLst>
            <pc:docMk/>
            <pc:sldMk cId="3253196014" sldId="414"/>
            <ac:spMk id="5" creationId="{C6B2B4E0-9701-40B4-51E0-667149347B9E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20:41.699" v="765" actId="20577"/>
          <ac:spMkLst>
            <pc:docMk/>
            <pc:sldMk cId="3253196014" sldId="414"/>
            <ac:spMk id="8" creationId="{F63B78FB-F13E-CC81-69D4-B2F1F8A3198B}"/>
          </ac:spMkLst>
        </pc:spChg>
        <pc:spChg chg="del">
          <ac:chgData name="LETUPPE Corinne" userId="S::c.letuppe@agglo-pau.fr::7d3cfe70-d81a-4ba2-82d2-b8ce1fde1060" providerId="AD" clId="Web-{ED293281-ED9F-4668-54E0-58D7965EA9EE}" dt="2023-06-13T14:20:02.166" v="748"/>
          <ac:spMkLst>
            <pc:docMk/>
            <pc:sldMk cId="3253196014" sldId="414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19:58.791" v="747" actId="20577"/>
          <ac:spMkLst>
            <pc:docMk/>
            <pc:sldMk cId="3253196014" sldId="414"/>
            <ac:spMk id="15" creationId="{01585792-44D4-4302-989A-2C251257724D}"/>
          </ac:spMkLst>
        </pc:spChg>
        <pc:graphicFrameChg chg="mod">
          <ac:chgData name="LETUPPE Corinne" userId="S::c.letuppe@agglo-pau.fr::7d3cfe70-d81a-4ba2-82d2-b8ce1fde1060" providerId="AD" clId="Web-{ED293281-ED9F-4668-54E0-58D7965EA9EE}" dt="2023-06-13T14:20:34.417" v="758" actId="1076"/>
          <ac:graphicFrameMkLst>
            <pc:docMk/>
            <pc:sldMk cId="3253196014" sldId="414"/>
            <ac:graphicFrameMk id="3" creationId="{AC23B33E-FDB9-88BD-6C11-17104C4E3895}"/>
          </ac:graphicFrameMkLst>
        </pc:graphicFrameChg>
        <pc:graphicFrameChg chg="mod">
          <ac:chgData name="LETUPPE Corinne" userId="S::c.letuppe@agglo-pau.fr::7d3cfe70-d81a-4ba2-82d2-b8ce1fde1060" providerId="AD" clId="Web-{ED293281-ED9F-4668-54E0-58D7965EA9EE}" dt="2023-06-13T14:20:51.996" v="768" actId="1076"/>
          <ac:graphicFrameMkLst>
            <pc:docMk/>
            <pc:sldMk cId="3253196014" sldId="414"/>
            <ac:graphicFrameMk id="4" creationId="{21C3A83D-A5BE-0B16-0BF4-087795A0F275}"/>
          </ac:graphicFrameMkLst>
        </pc:graphicFrameChg>
      </pc:sldChg>
      <pc:sldChg chg="modSp">
        <pc:chgData name="LETUPPE Corinne" userId="S::c.letuppe@agglo-pau.fr::7d3cfe70-d81a-4ba2-82d2-b8ce1fde1060" providerId="AD" clId="Web-{ED293281-ED9F-4668-54E0-58D7965EA9EE}" dt="2023-06-13T14:24:47.931" v="943" actId="20577"/>
        <pc:sldMkLst>
          <pc:docMk/>
          <pc:sldMk cId="3100947526" sldId="416"/>
        </pc:sldMkLst>
        <pc:spChg chg="mod">
          <ac:chgData name="LETUPPE Corinne" userId="S::c.letuppe@agglo-pau.fr::7d3cfe70-d81a-4ba2-82d2-b8ce1fde1060" providerId="AD" clId="Web-{ED293281-ED9F-4668-54E0-58D7965EA9EE}" dt="2023-06-13T14:24:47.931" v="943" actId="20577"/>
          <ac:spMkLst>
            <pc:docMk/>
            <pc:sldMk cId="3100947526" sldId="416"/>
            <ac:spMk id="3" creationId="{D423A87B-BA3F-5D28-9F01-3C381D4990A1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23:54.241" v="913" actId="20577"/>
          <ac:spMkLst>
            <pc:docMk/>
            <pc:sldMk cId="3100947526" sldId="416"/>
            <ac:spMk id="15" creationId="{01585792-44D4-4302-989A-2C251257724D}"/>
          </ac:spMkLst>
        </pc:spChg>
      </pc:sldChg>
      <pc:sldChg chg="delSp modSp">
        <pc:chgData name="LETUPPE Corinne" userId="S::c.letuppe@agglo-pau.fr::7d3cfe70-d81a-4ba2-82d2-b8ce1fde1060" providerId="AD" clId="Web-{ED293281-ED9F-4668-54E0-58D7965EA9EE}" dt="2023-06-13T14:23:17.364" v="882" actId="1076"/>
        <pc:sldMkLst>
          <pc:docMk/>
          <pc:sldMk cId="4182892727" sldId="417"/>
        </pc:sldMkLst>
        <pc:spChg chg="mod">
          <ac:chgData name="LETUPPE Corinne" userId="S::c.letuppe@agglo-pau.fr::7d3cfe70-d81a-4ba2-82d2-b8ce1fde1060" providerId="AD" clId="Web-{ED293281-ED9F-4668-54E0-58D7965EA9EE}" dt="2023-06-13T14:23:17.364" v="882" actId="1076"/>
          <ac:spMkLst>
            <pc:docMk/>
            <pc:sldMk cId="4182892727" sldId="417"/>
            <ac:spMk id="4" creationId="{6CFCB74F-78EF-9947-AE6D-217986332645}"/>
          </ac:spMkLst>
        </pc:spChg>
        <pc:spChg chg="del">
          <ac:chgData name="LETUPPE Corinne" userId="S::c.letuppe@agglo-pau.fr::7d3cfe70-d81a-4ba2-82d2-b8ce1fde1060" providerId="AD" clId="Web-{ED293281-ED9F-4668-54E0-58D7965EA9EE}" dt="2023-06-13T14:10:24.197" v="477"/>
          <ac:spMkLst>
            <pc:docMk/>
            <pc:sldMk cId="4182892727" sldId="417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23:11.191" v="881" actId="20577"/>
          <ac:spMkLst>
            <pc:docMk/>
            <pc:sldMk cId="4182892727" sldId="417"/>
            <ac:spMk id="15" creationId="{01585792-44D4-4302-989A-2C251257724D}"/>
          </ac:spMkLst>
        </pc:spChg>
      </pc:sldChg>
      <pc:sldChg chg="addSp delSp modSp">
        <pc:chgData name="LETUPPE Corinne" userId="S::c.letuppe@agglo-pau.fr::7d3cfe70-d81a-4ba2-82d2-b8ce1fde1060" providerId="AD" clId="Web-{ED293281-ED9F-4668-54E0-58D7965EA9EE}" dt="2023-06-13T14:22:51.581" v="858" actId="1076"/>
        <pc:sldMkLst>
          <pc:docMk/>
          <pc:sldMk cId="3188124935" sldId="418"/>
        </pc:sldMkLst>
        <pc:spChg chg="add mod">
          <ac:chgData name="LETUPPE Corinne" userId="S::c.letuppe@agglo-pau.fr::7d3cfe70-d81a-4ba2-82d2-b8ce1fde1060" providerId="AD" clId="Web-{ED293281-ED9F-4668-54E0-58D7965EA9EE}" dt="2023-06-13T14:22:51.581" v="858" actId="1076"/>
          <ac:spMkLst>
            <pc:docMk/>
            <pc:sldMk cId="3188124935" sldId="418"/>
            <ac:spMk id="4" creationId="{BC06AECA-9285-3255-73A0-0B73C9AA5615}"/>
          </ac:spMkLst>
        </pc:spChg>
        <pc:spChg chg="del">
          <ac:chgData name="LETUPPE Corinne" userId="S::c.letuppe@agglo-pau.fr::7d3cfe70-d81a-4ba2-82d2-b8ce1fde1060" providerId="AD" clId="Web-{ED293281-ED9F-4668-54E0-58D7965EA9EE}" dt="2023-06-13T14:08:46.442" v="428"/>
          <ac:spMkLst>
            <pc:docMk/>
            <pc:sldMk cId="3188124935" sldId="418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22:17.532" v="824" actId="20577"/>
          <ac:spMkLst>
            <pc:docMk/>
            <pc:sldMk cId="3188124935" sldId="418"/>
            <ac:spMk id="15" creationId="{01585792-44D4-4302-989A-2C251257724D}"/>
          </ac:spMkLst>
        </pc:spChg>
        <pc:picChg chg="mod">
          <ac:chgData name="LETUPPE Corinne" userId="S::c.letuppe@agglo-pau.fr::7d3cfe70-d81a-4ba2-82d2-b8ce1fde1060" providerId="AD" clId="Web-{ED293281-ED9F-4668-54E0-58D7965EA9EE}" dt="2023-06-13T14:08:41.066" v="427" actId="1076"/>
          <ac:picMkLst>
            <pc:docMk/>
            <pc:sldMk cId="3188124935" sldId="418"/>
            <ac:picMk id="3" creationId="{F6998CB0-8560-ED7F-1EA5-B2ABB8CB7CA8}"/>
          </ac:picMkLst>
        </pc:picChg>
      </pc:sldChg>
      <pc:sldChg chg="addSp delSp modSp">
        <pc:chgData name="LETUPPE Corinne" userId="S::c.letuppe@agglo-pau.fr::7d3cfe70-d81a-4ba2-82d2-b8ce1fde1060" providerId="AD" clId="Web-{ED293281-ED9F-4668-54E0-58D7965EA9EE}" dt="2023-06-13T14:21:10.310" v="775" actId="20577"/>
        <pc:sldMkLst>
          <pc:docMk/>
          <pc:sldMk cId="3098096385" sldId="419"/>
        </pc:sldMkLst>
        <pc:spChg chg="mod">
          <ac:chgData name="LETUPPE Corinne" userId="S::c.letuppe@agglo-pau.fr::7d3cfe70-d81a-4ba2-82d2-b8ce1fde1060" providerId="AD" clId="Web-{ED293281-ED9F-4668-54E0-58D7965EA9EE}" dt="2023-06-13T13:54:05.410" v="313" actId="20577"/>
          <ac:spMkLst>
            <pc:docMk/>
            <pc:sldMk cId="3098096385" sldId="419"/>
            <ac:spMk id="2" creationId="{5658E7F4-D8B6-43AF-80D5-DD2DF8DAEF67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04:49.835" v="400" actId="1076"/>
          <ac:spMkLst>
            <pc:docMk/>
            <pc:sldMk cId="3098096385" sldId="419"/>
            <ac:spMk id="3" creationId="{2237B93D-D0CE-B708-41B3-C7A5A4F4CBEC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04:06.083" v="385" actId="1076"/>
          <ac:spMkLst>
            <pc:docMk/>
            <pc:sldMk cId="3098096385" sldId="419"/>
            <ac:spMk id="4" creationId="{56D7C6E9-3CEA-F344-DAEA-9CC444ED5223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04:26.615" v="393" actId="14100"/>
          <ac:spMkLst>
            <pc:docMk/>
            <pc:sldMk cId="3098096385" sldId="419"/>
            <ac:spMk id="5" creationId="{4C7D4CA4-46BE-FE05-6F2E-9F4E40101EB9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03:52.207" v="382" actId="20577"/>
          <ac:spMkLst>
            <pc:docMk/>
            <pc:sldMk cId="3098096385" sldId="419"/>
            <ac:spMk id="8" creationId="{9D89C81C-291F-0264-4C53-D12E6B9ED909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05:04.383" v="403" actId="1076"/>
          <ac:spMkLst>
            <pc:docMk/>
            <pc:sldMk cId="3098096385" sldId="419"/>
            <ac:spMk id="11" creationId="{A13500AA-390F-6F31-C01E-437A3D771E7D}"/>
          </ac:spMkLst>
        </pc:spChg>
        <pc:spChg chg="del">
          <ac:chgData name="LETUPPE Corinne" userId="S::c.letuppe@agglo-pau.fr::7d3cfe70-d81a-4ba2-82d2-b8ce1fde1060" providerId="AD" clId="Web-{ED293281-ED9F-4668-54E0-58D7965EA9EE}" dt="2023-06-13T13:53:34.971" v="301"/>
          <ac:spMkLst>
            <pc:docMk/>
            <pc:sldMk cId="3098096385" sldId="419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21:10.310" v="775" actId="20577"/>
          <ac:spMkLst>
            <pc:docMk/>
            <pc:sldMk cId="3098096385" sldId="419"/>
            <ac:spMk id="15" creationId="{01585792-44D4-4302-989A-2C251257724D}"/>
          </ac:spMkLst>
        </pc:spChg>
        <pc:picChg chg="add del mod">
          <ac:chgData name="LETUPPE Corinne" userId="S::c.letuppe@agglo-pau.fr::7d3cfe70-d81a-4ba2-82d2-b8ce1fde1060" providerId="AD" clId="Web-{ED293281-ED9F-4668-54E0-58D7965EA9EE}" dt="2023-06-13T14:03:23.471" v="372"/>
          <ac:picMkLst>
            <pc:docMk/>
            <pc:sldMk cId="3098096385" sldId="419"/>
            <ac:picMk id="13" creationId="{7ED6E133-C4B6-5EFB-46AB-D9EF00AF035E}"/>
          </ac:picMkLst>
        </pc:picChg>
        <pc:picChg chg="add del mod">
          <ac:chgData name="LETUPPE Corinne" userId="S::c.letuppe@agglo-pau.fr::7d3cfe70-d81a-4ba2-82d2-b8ce1fde1060" providerId="AD" clId="Web-{ED293281-ED9F-4668-54E0-58D7965EA9EE}" dt="2023-06-13T14:03:22.768" v="371"/>
          <ac:picMkLst>
            <pc:docMk/>
            <pc:sldMk cId="3098096385" sldId="419"/>
            <ac:picMk id="14" creationId="{9F1DE9BE-72F0-42FA-3583-6E9CFCD3B0FF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4:32.631" v="394" actId="1076"/>
          <ac:picMkLst>
            <pc:docMk/>
            <pc:sldMk cId="3098096385" sldId="419"/>
            <ac:picMk id="20" creationId="{69A999C5-E138-30C5-8E87-25EC66974894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4:51.882" v="401" actId="1076"/>
          <ac:picMkLst>
            <pc:docMk/>
            <pc:sldMk cId="3098096385" sldId="419"/>
            <ac:picMk id="21" creationId="{93C2E7E5-7E5E-60D4-3AE4-43DB007F19FF}"/>
          </ac:picMkLst>
        </pc:picChg>
        <pc:picChg chg="add del mod">
          <ac:chgData name="LETUPPE Corinne" userId="S::c.letuppe@agglo-pau.fr::7d3cfe70-d81a-4ba2-82d2-b8ce1fde1060" providerId="AD" clId="Web-{ED293281-ED9F-4668-54E0-58D7965EA9EE}" dt="2023-06-13T14:03:07.986" v="364"/>
          <ac:picMkLst>
            <pc:docMk/>
            <pc:sldMk cId="3098096385" sldId="419"/>
            <ac:picMk id="22" creationId="{D5E877ED-36EF-6CDE-3E61-2EFE466830CB}"/>
          </ac:picMkLst>
        </pc:picChg>
        <pc:picChg chg="add del mod">
          <ac:chgData name="LETUPPE Corinne" userId="S::c.letuppe@agglo-pau.fr::7d3cfe70-d81a-4ba2-82d2-b8ce1fde1060" providerId="AD" clId="Web-{ED293281-ED9F-4668-54E0-58D7965EA9EE}" dt="2023-06-13T14:03:21.127" v="369"/>
          <ac:picMkLst>
            <pc:docMk/>
            <pc:sldMk cId="3098096385" sldId="419"/>
            <ac:picMk id="23" creationId="{18942FBA-C790-AC48-1521-99989B0D26FF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2:41.781" v="357"/>
          <ac:picMkLst>
            <pc:docMk/>
            <pc:sldMk cId="3098096385" sldId="419"/>
            <ac:picMk id="24" creationId="{0E7357D1-7827-FBC4-1B8A-60B427F8E6A1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4:59.805" v="402" actId="1076"/>
          <ac:picMkLst>
            <pc:docMk/>
            <pc:sldMk cId="3098096385" sldId="419"/>
            <ac:picMk id="25" creationId="{45497D09-89B1-5C05-650F-36AACA9FA0DB}"/>
          </ac:picMkLst>
        </pc:picChg>
        <pc:picChg chg="add del mod">
          <ac:chgData name="LETUPPE Corinne" userId="S::c.letuppe@agglo-pau.fr::7d3cfe70-d81a-4ba2-82d2-b8ce1fde1060" providerId="AD" clId="Web-{ED293281-ED9F-4668-54E0-58D7965EA9EE}" dt="2023-06-13T14:02:20.093" v="350"/>
          <ac:picMkLst>
            <pc:docMk/>
            <pc:sldMk cId="3098096385" sldId="419"/>
            <ac:picMk id="26" creationId="{C87C3BE6-B041-E8B4-F27B-8E1839231A52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2:33.390" v="354" actId="1076"/>
          <ac:picMkLst>
            <pc:docMk/>
            <pc:sldMk cId="3098096385" sldId="419"/>
            <ac:picMk id="27" creationId="{9952E5E7-144F-AD16-32A8-A3011DD764F3}"/>
          </ac:picMkLst>
        </pc:picChg>
        <pc:picChg chg="add del mod">
          <ac:chgData name="LETUPPE Corinne" userId="S::c.letuppe@agglo-pau.fr::7d3cfe70-d81a-4ba2-82d2-b8ce1fde1060" providerId="AD" clId="Web-{ED293281-ED9F-4668-54E0-58D7965EA9EE}" dt="2023-06-13T14:01:43.778" v="340"/>
          <ac:picMkLst>
            <pc:docMk/>
            <pc:sldMk cId="3098096385" sldId="419"/>
            <ac:picMk id="29" creationId="{F8B4246A-3BC6-BA3C-7309-2AE947C8DA0C}"/>
          </ac:picMkLst>
        </pc:picChg>
      </pc:sldChg>
      <pc:sldChg chg="addSp delSp modSp ord">
        <pc:chgData name="LETUPPE Corinne" userId="S::c.letuppe@agglo-pau.fr::7d3cfe70-d81a-4ba2-82d2-b8ce1fde1060" providerId="AD" clId="Web-{ED293281-ED9F-4668-54E0-58D7965EA9EE}" dt="2023-06-13T14:19:30.054" v="736" actId="20577"/>
        <pc:sldMkLst>
          <pc:docMk/>
          <pc:sldMk cId="4183422692" sldId="421"/>
        </pc:sldMkLst>
        <pc:spChg chg="del mod">
          <ac:chgData name="LETUPPE Corinne" userId="S::c.letuppe@agglo-pau.fr::7d3cfe70-d81a-4ba2-82d2-b8ce1fde1060" providerId="AD" clId="Web-{ED293281-ED9F-4668-54E0-58D7965EA9EE}" dt="2023-06-13T13:48:17.923" v="220"/>
          <ac:spMkLst>
            <pc:docMk/>
            <pc:sldMk cId="4183422692" sldId="421"/>
            <ac:spMk id="2" creationId="{5658E7F4-D8B6-43AF-80D5-DD2DF8DAEF67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50:39.321" v="263" actId="1076"/>
          <ac:spMkLst>
            <pc:docMk/>
            <pc:sldMk cId="4183422692" sldId="421"/>
            <ac:spMk id="4" creationId="{B63E59D3-9010-967E-EE7D-33E1E57A5C3E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49:26.661" v="241" actId="20577"/>
          <ac:spMkLst>
            <pc:docMk/>
            <pc:sldMk cId="4183422692" sldId="421"/>
            <ac:spMk id="5" creationId="{722C4082-7200-6CEF-0C9B-A922635B152F}"/>
          </ac:spMkLst>
        </pc:spChg>
        <pc:spChg chg="del">
          <ac:chgData name="LETUPPE Corinne" userId="S::c.letuppe@agglo-pau.fr::7d3cfe70-d81a-4ba2-82d2-b8ce1fde1060" providerId="AD" clId="Web-{ED293281-ED9F-4668-54E0-58D7965EA9EE}" dt="2023-06-13T13:50:28.492" v="259"/>
          <ac:spMkLst>
            <pc:docMk/>
            <pc:sldMk cId="4183422692" sldId="421"/>
            <ac:spMk id="12" creationId="{1F331875-7459-44CD-9C37-05BE81BD449D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50:44.415" v="265" actId="1076"/>
          <ac:spMkLst>
            <pc:docMk/>
            <pc:sldMk cId="4183422692" sldId="421"/>
            <ac:spMk id="13" creationId="{3B4A27BA-DB58-C909-217D-28F8F94E1AB1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50:32.477" v="260" actId="1076"/>
          <ac:spMkLst>
            <pc:docMk/>
            <pc:sldMk cId="4183422692" sldId="421"/>
            <ac:spMk id="14" creationId="{4F757DDC-2DEC-2BB2-2D48-C8FC07C85FFC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19:30.054" v="736" actId="20577"/>
          <ac:spMkLst>
            <pc:docMk/>
            <pc:sldMk cId="4183422692" sldId="421"/>
            <ac:spMk id="15" creationId="{01585792-44D4-4302-989A-2C251257724D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51:20.761" v="270" actId="1076"/>
          <ac:spMkLst>
            <pc:docMk/>
            <pc:sldMk cId="4183422692" sldId="421"/>
            <ac:spMk id="21" creationId="{25DF6C53-A321-BCDD-B7E9-08B0A4CEA803}"/>
          </ac:spMkLst>
        </pc:spChg>
        <pc:picChg chg="add mod">
          <ac:chgData name="LETUPPE Corinne" userId="S::c.letuppe@agglo-pau.fr::7d3cfe70-d81a-4ba2-82d2-b8ce1fde1060" providerId="AD" clId="Web-{ED293281-ED9F-4668-54E0-58D7965EA9EE}" dt="2023-06-13T13:50:36.336" v="262" actId="1076"/>
          <ac:picMkLst>
            <pc:docMk/>
            <pc:sldMk cId="4183422692" sldId="421"/>
            <ac:picMk id="3" creationId="{68E0957A-5972-E262-D284-3D764A1D20E6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49:01.472" v="234" actId="1076"/>
          <ac:picMkLst>
            <pc:docMk/>
            <pc:sldMk cId="4183422692" sldId="421"/>
            <ac:picMk id="8" creationId="{8A601421-D70D-7B93-4589-7F46FD508EAD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50:41.446" v="264" actId="1076"/>
          <ac:picMkLst>
            <pc:docMk/>
            <pc:sldMk cId="4183422692" sldId="421"/>
            <ac:picMk id="11" creationId="{A339FAC1-3426-7003-F16D-6FC0D3104398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50:47.181" v="266" actId="1076"/>
          <ac:picMkLst>
            <pc:docMk/>
            <pc:sldMk cId="4183422692" sldId="421"/>
            <ac:picMk id="20" creationId="{3812DC09-7FE5-5148-7773-D953C8F17000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51:51.497" v="278" actId="1076"/>
          <ac:picMkLst>
            <pc:docMk/>
            <pc:sldMk cId="4183422692" sldId="421"/>
            <ac:picMk id="22" creationId="{E4137B94-714B-620D-2B22-B3C4AEDF472C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51:47.809" v="277"/>
          <ac:picMkLst>
            <pc:docMk/>
            <pc:sldMk cId="4183422692" sldId="421"/>
            <ac:picMk id="23" creationId="{89086BF9-FF32-5720-EA25-F6D3FD899693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1:57.388" v="343" actId="1076"/>
          <ac:picMkLst>
            <pc:docMk/>
            <pc:sldMk cId="4183422692" sldId="421"/>
            <ac:picMk id="24" creationId="{26D76F90-F1CF-25B1-18DC-B4A289ACC6BC}"/>
          </ac:picMkLst>
        </pc:picChg>
      </pc:sldChg>
      <pc:sldChg chg="addSp modSp">
        <pc:chgData name="LETUPPE Corinne" userId="S::c.letuppe@agglo-pau.fr::7d3cfe70-d81a-4ba2-82d2-b8ce1fde1060" providerId="AD" clId="Web-{ED293281-ED9F-4668-54E0-58D7965EA9EE}" dt="2023-06-13T14:21:47.452" v="812" actId="20577"/>
        <pc:sldMkLst>
          <pc:docMk/>
          <pc:sldMk cId="1315201803" sldId="422"/>
        </pc:sldMkLst>
        <pc:spChg chg="mod">
          <ac:chgData name="LETUPPE Corinne" userId="S::c.letuppe@agglo-pau.fr::7d3cfe70-d81a-4ba2-82d2-b8ce1fde1060" providerId="AD" clId="Web-{ED293281-ED9F-4668-54E0-58D7965EA9EE}" dt="2023-06-13T14:21:47.452" v="812" actId="20577"/>
          <ac:spMkLst>
            <pc:docMk/>
            <pc:sldMk cId="1315201803" sldId="422"/>
            <ac:spMk id="2" creationId="{5658E7F4-D8B6-43AF-80D5-DD2DF8DAEF67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21:15.279" v="776" actId="20577"/>
          <ac:spMkLst>
            <pc:docMk/>
            <pc:sldMk cId="1315201803" sldId="422"/>
            <ac:spMk id="15" creationId="{01585792-44D4-4302-989A-2C251257724D}"/>
          </ac:spMkLst>
        </pc:spChg>
        <pc:picChg chg="add mod">
          <ac:chgData name="LETUPPE Corinne" userId="S::c.letuppe@agglo-pau.fr::7d3cfe70-d81a-4ba2-82d2-b8ce1fde1060" providerId="AD" clId="Web-{ED293281-ED9F-4668-54E0-58D7965EA9EE}" dt="2023-06-13T14:05:46.604" v="406"/>
          <ac:picMkLst>
            <pc:docMk/>
            <pc:sldMk cId="1315201803" sldId="422"/>
            <ac:picMk id="3" creationId="{60D0CD36-A87F-1B14-C04D-1F9DFFAA27FD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6:45.482" v="413" actId="1076"/>
          <ac:picMkLst>
            <pc:docMk/>
            <pc:sldMk cId="1315201803" sldId="422"/>
            <ac:picMk id="4" creationId="{C975B759-B023-869E-B40A-CE3F21595103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7:40.110" v="418" actId="1076"/>
          <ac:picMkLst>
            <pc:docMk/>
            <pc:sldMk cId="1315201803" sldId="422"/>
            <ac:picMk id="5" creationId="{D022A135-F89C-BB64-97AE-023277350EA0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7:42.220" v="419"/>
          <ac:picMkLst>
            <pc:docMk/>
            <pc:sldMk cId="1315201803" sldId="422"/>
            <ac:picMk id="8" creationId="{F018D103-8309-A69F-5DB6-38B62874D1DD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4:07:44.595" v="420"/>
          <ac:picMkLst>
            <pc:docMk/>
            <pc:sldMk cId="1315201803" sldId="422"/>
            <ac:picMk id="11" creationId="{C41871A9-5C2D-3A80-B2CC-AE164A78897B}"/>
          </ac:picMkLst>
        </pc:picChg>
      </pc:sldChg>
      <pc:sldChg chg="delSp modSp">
        <pc:chgData name="LETUPPE Corinne" userId="S::c.letuppe@agglo-pau.fr::7d3cfe70-d81a-4ba2-82d2-b8ce1fde1060" providerId="AD" clId="Web-{ED293281-ED9F-4668-54E0-58D7965EA9EE}" dt="2023-06-13T14:22:01.672" v="818" actId="20577"/>
        <pc:sldMkLst>
          <pc:docMk/>
          <pc:sldMk cId="1852523184" sldId="423"/>
        </pc:sldMkLst>
        <pc:spChg chg="mod">
          <ac:chgData name="LETUPPE Corinne" userId="S::c.letuppe@agglo-pau.fr::7d3cfe70-d81a-4ba2-82d2-b8ce1fde1060" providerId="AD" clId="Web-{ED293281-ED9F-4668-54E0-58D7965EA9EE}" dt="2023-06-13T14:22:01.672" v="818" actId="20577"/>
          <ac:spMkLst>
            <pc:docMk/>
            <pc:sldMk cId="1852523184" sldId="423"/>
            <ac:spMk id="2" creationId="{5658E7F4-D8B6-43AF-80D5-DD2DF8DAEF67}"/>
          </ac:spMkLst>
        </pc:spChg>
        <pc:spChg chg="del">
          <ac:chgData name="LETUPPE Corinne" userId="S::c.letuppe@agglo-pau.fr::7d3cfe70-d81a-4ba2-82d2-b8ce1fde1060" providerId="AD" clId="Web-{ED293281-ED9F-4668-54E0-58D7965EA9EE}" dt="2023-06-13T14:08:27.894" v="424"/>
          <ac:spMkLst>
            <pc:docMk/>
            <pc:sldMk cId="1852523184" sldId="423"/>
            <ac:spMk id="12" creationId="{1F331875-7459-44CD-9C37-05BE81BD449D}"/>
          </ac:spMkLst>
        </pc:spChg>
      </pc:sldChg>
      <pc:sldChg chg="addSp delSp modSp">
        <pc:chgData name="LETUPPE Corinne" userId="S::c.letuppe@agglo-pau.fr::7d3cfe70-d81a-4ba2-82d2-b8ce1fde1060" providerId="AD" clId="Web-{ED293281-ED9F-4668-54E0-58D7965EA9EE}" dt="2023-06-13T14:19:07.100" v="727" actId="20577"/>
        <pc:sldMkLst>
          <pc:docMk/>
          <pc:sldMk cId="761254830" sldId="425"/>
        </pc:sldMkLst>
        <pc:spChg chg="mod">
          <ac:chgData name="LETUPPE Corinne" userId="S::c.letuppe@agglo-pau.fr::7d3cfe70-d81a-4ba2-82d2-b8ce1fde1060" providerId="AD" clId="Web-{ED293281-ED9F-4668-54E0-58D7965EA9EE}" dt="2023-06-13T14:18:51.881" v="722" actId="14100"/>
          <ac:spMkLst>
            <pc:docMk/>
            <pc:sldMk cId="761254830" sldId="425"/>
            <ac:spMk id="2" creationId="{5658E7F4-D8B6-43AF-80D5-DD2DF8DAEF67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4:19:07.100" v="727" actId="20577"/>
          <ac:spMkLst>
            <pc:docMk/>
            <pc:sldMk cId="761254830" sldId="425"/>
            <ac:spMk id="6" creationId="{4BE0CF74-902F-3465-6FC4-8CF893456D5B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44:02.924" v="98" actId="14100"/>
          <ac:spMkLst>
            <pc:docMk/>
            <pc:sldMk cId="761254830" sldId="425"/>
            <ac:spMk id="8" creationId="{BBD5EFE4-7034-E65B-938C-E341B28CEADF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44:07.018" v="99" actId="1076"/>
          <ac:spMkLst>
            <pc:docMk/>
            <pc:sldMk cId="761254830" sldId="425"/>
            <ac:spMk id="10" creationId="{BFC51FAC-AA8F-6F79-93BC-449DC2EF68BB}"/>
          </ac:spMkLst>
        </pc:spChg>
        <pc:spChg chg="add mod">
          <ac:chgData name="LETUPPE Corinne" userId="S::c.letuppe@agglo-pau.fr::7d3cfe70-d81a-4ba2-82d2-b8ce1fde1060" providerId="AD" clId="Web-{ED293281-ED9F-4668-54E0-58D7965EA9EE}" dt="2023-06-13T13:43:12.781" v="77" actId="1076"/>
          <ac:spMkLst>
            <pc:docMk/>
            <pc:sldMk cId="761254830" sldId="425"/>
            <ac:spMk id="11" creationId="{D73071CF-0CEF-FFD3-61E7-192B2ACA7D8F}"/>
          </ac:spMkLst>
        </pc:spChg>
        <pc:spChg chg="del">
          <ac:chgData name="LETUPPE Corinne" userId="S::c.letuppe@agglo-pau.fr::7d3cfe70-d81a-4ba2-82d2-b8ce1fde1060" providerId="AD" clId="Web-{ED293281-ED9F-4668-54E0-58D7965EA9EE}" dt="2023-06-13T13:42:53.139" v="71"/>
          <ac:spMkLst>
            <pc:docMk/>
            <pc:sldMk cId="761254830" sldId="425"/>
            <ac:spMk id="12" creationId="{1F331875-7459-44CD-9C37-05BE81BD449D}"/>
          </ac:spMkLst>
        </pc:spChg>
        <pc:spChg chg="mod">
          <ac:chgData name="LETUPPE Corinne" userId="S::c.letuppe@agglo-pau.fr::7d3cfe70-d81a-4ba2-82d2-b8ce1fde1060" providerId="AD" clId="Web-{ED293281-ED9F-4668-54E0-58D7965EA9EE}" dt="2023-06-13T14:17:47.346" v="663" actId="20577"/>
          <ac:spMkLst>
            <pc:docMk/>
            <pc:sldMk cId="761254830" sldId="425"/>
            <ac:spMk id="15" creationId="{01585792-44D4-4302-989A-2C251257724D}"/>
          </ac:spMkLst>
        </pc:spChg>
        <pc:picChg chg="add mod">
          <ac:chgData name="LETUPPE Corinne" userId="S::c.letuppe@agglo-pau.fr::7d3cfe70-d81a-4ba2-82d2-b8ce1fde1060" providerId="AD" clId="Web-{ED293281-ED9F-4668-54E0-58D7965EA9EE}" dt="2023-06-13T13:44:08.675" v="100" actId="1076"/>
          <ac:picMkLst>
            <pc:docMk/>
            <pc:sldMk cId="761254830" sldId="425"/>
            <ac:picMk id="3" creationId="{4022AF6D-26A2-A038-9291-71E96609B4D6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44:11.269" v="101" actId="1076"/>
          <ac:picMkLst>
            <pc:docMk/>
            <pc:sldMk cId="761254830" sldId="425"/>
            <ac:picMk id="4" creationId="{0313A72E-B274-2717-3AC7-9DBC30E67ED0}"/>
          </ac:picMkLst>
        </pc:picChg>
        <pc:picChg chg="add mod">
          <ac:chgData name="LETUPPE Corinne" userId="S::c.letuppe@agglo-pau.fr::7d3cfe70-d81a-4ba2-82d2-b8ce1fde1060" providerId="AD" clId="Web-{ED293281-ED9F-4668-54E0-58D7965EA9EE}" dt="2023-06-13T13:43:11.140" v="75" actId="1076"/>
          <ac:picMkLst>
            <pc:docMk/>
            <pc:sldMk cId="761254830" sldId="425"/>
            <ac:picMk id="5" creationId="{32C1E3CC-E103-6C1E-5B35-D52372273644}"/>
          </ac:picMkLst>
        </pc:picChg>
        <pc:picChg chg="del">
          <ac:chgData name="LETUPPE Corinne" userId="S::c.letuppe@agglo-pau.fr::7d3cfe70-d81a-4ba2-82d2-b8ce1fde1060" providerId="AD" clId="Web-{ED293281-ED9F-4668-54E0-58D7965EA9EE}" dt="2023-06-13T13:43:55.690" v="95"/>
          <ac:picMkLst>
            <pc:docMk/>
            <pc:sldMk cId="761254830" sldId="425"/>
            <ac:picMk id="1026" creationId="{8BD187F7-15C8-008D-11B7-1DAAD21948EA}"/>
          </ac:picMkLst>
        </pc:picChg>
        <pc:picChg chg="mod">
          <ac:chgData name="LETUPPE Corinne" userId="S::c.letuppe@agglo-pau.fr::7d3cfe70-d81a-4ba2-82d2-b8ce1fde1060" providerId="AD" clId="Web-{ED293281-ED9F-4668-54E0-58D7965EA9EE}" dt="2023-06-13T13:44:58.849" v="170" actId="1076"/>
          <ac:picMkLst>
            <pc:docMk/>
            <pc:sldMk cId="761254830" sldId="425"/>
            <ac:picMk id="1028" creationId="{8263538D-E6F7-E2A9-7C70-915317D1DC3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9B5B-1BD8-4271-9FC6-C7D4916A29D3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667B-66C2-4223-A9B9-8905C08C9C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A5B93-6B98-40A9-94B8-E667742FB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C45215-B2F5-43A6-9C04-E42893F2C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CF6D6-865C-4190-A47F-4A9EFB23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23FC-35AD-46E8-A6FA-53F13DA08914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190A4-611D-4916-BDA7-5B84E5FF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E47CAC-A313-4728-8CB9-38BB9A18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8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D8FBF-3858-475C-A1CF-6B952A95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51ACC9-C4AE-406A-809F-E5B039120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00529F-996C-41A1-85DC-5CC7ED4C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7391-081C-42B3-80C7-5245EE940A64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9C75-18E0-4B84-A27B-8CAF706C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DAA388-34DB-4402-AEC1-B3D4EAEB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7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06C51A-A9E2-41A0-8E87-E50012162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EFB069-D4C7-4794-94F8-30A475D0A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A2092-869D-4ED7-B599-7BD2B259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E5EC-DB05-47E8-AB80-EC82B5B09421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30763B-68E2-4306-A603-737CDA73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F3E26-D019-4C79-ACA3-C5A60606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58D8E-CCBF-47F8-8696-9A63563A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A4376-E836-45DC-B4C6-962E1A37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46B517-5D3C-4C5C-ACEB-376F5A40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6FDD-1AD6-4084-9E0E-00A9D6FBCB53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505650-A419-48F2-A48E-F8D9BEE6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30664-0440-4F9A-9157-0104B489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6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9C276-91B1-4807-A882-3148F063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1C25F9-4C4B-4CBE-8D35-67361E99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65B99A-4306-4D07-B53E-893C3A10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578A-EF49-495F-9272-3BC462B638E1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4E738D-E53B-4FAF-9805-D2A21971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6E3F3-5321-4ECB-B15F-31CB905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82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B0BD3-193A-4B0E-8715-2150A24B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C0DF81-CBD8-4B21-9850-5B67E351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4A6DCB-A741-4FC2-BAF1-658526ED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1B345F-24BA-4C5B-A7A8-7912ACF5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5CDB-1062-499E-AF8B-70E7C7E0E54B}" type="datetime1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236EE7-3157-4DA0-8FA7-E70A4690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517D55-F9D7-41E8-A031-330F5103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34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2A774-F729-440E-9A1C-96E6DADE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8862BF-678F-411B-B41E-96B879751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29C34-83D5-4678-865F-6420B3E12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6091C1-AC1F-4B09-8712-2D9A121C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5AADC1-4302-44DC-B109-45663C887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6373F3-3221-4FA5-B2D7-4B107726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87F2-0803-4352-AAB9-DFD820650991}" type="datetime1">
              <a:rPr lang="fr-FR" smtClean="0"/>
              <a:t>13/06/2023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DFFE5E-80F8-46D9-B4BA-DC4BE821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B35A44-B3B6-41D3-AAB5-439F7F8B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2998B-34E5-4CDD-9DD8-1E816324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7F4A93-BEEE-4F71-94CE-382BE65A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A1F9-9467-4E05-9DFD-F5343B741B8A}" type="datetime1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8AB909-D7AD-44FA-A057-D5EE1721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9D77A-5356-4FC0-8319-434AE4D5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18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AED3C1-CDD9-4B13-A2E0-F2480D5D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4074-3271-4935-937B-7E81FB9E3AA9}" type="datetime1">
              <a:rPr lang="fr-FR" smtClean="0"/>
              <a:t>13/06/2023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3E50A6-160C-464B-A487-C2A70A24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AEA8B9-0640-4C76-9DAD-9D3AEC93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7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16AB-5E4B-4A6B-BCCB-C7709178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EDF312-36D4-4278-B5B1-EC09B767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2B88F9-DAB8-4D92-ADB0-DFD01D43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16A07-8FE5-4E53-9CA7-61AA715F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971-F87C-4F70-9BD1-7E4B40415F3F}" type="datetime1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D5CE87-C1DD-468E-96BE-1D63D75C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6DECC-E8CB-4631-B2BA-294DAF9E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215C1-E7DE-4367-B832-CF8B5DFD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0F3F27-E54D-46EA-AB2A-DF53C6DB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39E4D-D19F-418E-8179-EE96E4185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2D30A8-B174-435A-93F5-00E12E05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B8D4-E99A-49FA-BD7C-DF22DC84C502}" type="datetime1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1921E6-EBCC-4971-A15F-A2672313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1B0B4E-7B62-490A-8F85-2D771768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1AB2C2-A492-46C5-AD40-9708670A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CE4E5F-F303-45A0-AD29-100BBF16A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0DBA3B-5FCF-4901-B66E-46CFC299B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6C6E-481E-4FBD-9533-1A1B62FBDBB9}" type="datetime1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AA3E92-B022-46DE-9BC9-6D10738A7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789F1-BB4C-4C40-9658-E9A0AAE11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587B-1071-465C-9FF7-E3CEDFAB6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5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as-asso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@actas-asso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ly-au-quotidien.blogspot.com/2010/05/anniversaire-la-creche.html" TargetMode="External"/><Relationship Id="rId2" Type="http://schemas.openxmlformats.org/officeDocument/2006/relationships/hyperlink" Target="https://association-des-cadres-territoriaux-de-l-action-sociale.assoconnect.com/collect/description/206605-g-campagne-d-adhesion-20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hyperlink" Target="https://laly-au-quotidien.blogspot.com/2010/05/anniversaire-la-creche.html" TargetMode="Externa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s://laly-au-quotidien.blogspot.com/2010/05/anniversaire-la-creche.html" TargetMode="Externa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1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hyperlink" Target="https://laly-au-quotidien.blogspot.com/2010/05/anniversaire-la-crech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1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97F75F-E9D6-4D33-ABE9-2A474390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050" y="1929632"/>
            <a:ext cx="5715479" cy="3527052"/>
          </a:xfrm>
          <a:solidFill>
            <a:srgbClr val="2D6681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</a:bodyPr>
          <a:lstStyle/>
          <a:p>
            <a:br>
              <a:rPr lang="fr-FR" sz="4000" b="1">
                <a:solidFill>
                  <a:schemeClr val="bg1"/>
                </a:solidFill>
                <a:cs typeface="Calibri Light"/>
              </a:rPr>
            </a:br>
            <a:r>
              <a:rPr lang="fr-FR" sz="4000" b="1">
                <a:solidFill>
                  <a:schemeClr val="bg1"/>
                </a:solidFill>
              </a:rPr>
              <a:t>Rencontre régionale </a:t>
            </a:r>
            <a:br>
              <a:rPr lang="fr-FR" sz="4000" b="1">
                <a:solidFill>
                  <a:schemeClr val="bg1"/>
                </a:solidFill>
              </a:rPr>
            </a:br>
            <a:r>
              <a:rPr lang="fr-FR" sz="4000" b="1">
                <a:solidFill>
                  <a:schemeClr val="bg1"/>
                </a:solidFill>
              </a:rPr>
              <a:t>Nouvelle-Aquitaine </a:t>
            </a:r>
            <a:br>
              <a:rPr lang="fr-FR" sz="4000" b="1">
                <a:solidFill>
                  <a:schemeClr val="bg1"/>
                </a:solidFill>
              </a:rPr>
            </a:br>
            <a:r>
              <a:rPr lang="fr-FR" sz="4000" b="1">
                <a:solidFill>
                  <a:schemeClr val="bg1"/>
                </a:solidFill>
              </a:rPr>
              <a:t>et Occitanie</a:t>
            </a:r>
            <a:br>
              <a:rPr lang="fr-FR" sz="4000" b="1">
                <a:solidFill>
                  <a:schemeClr val="bg1"/>
                </a:solidFill>
              </a:rPr>
            </a:br>
            <a:br>
              <a:rPr lang="fr-FR" sz="4000" b="1"/>
            </a:br>
            <a:r>
              <a:rPr lang="fr-FR" sz="3600" b="1">
                <a:solidFill>
                  <a:schemeClr val="bg1"/>
                </a:solidFill>
              </a:rPr>
              <a:t>La Teste de Buch  - 16 juin 2023</a:t>
            </a:r>
            <a:br>
              <a:rPr lang="fr-FR" sz="3600" b="1" i="1"/>
            </a:br>
            <a:br>
              <a:rPr lang="fr-FR" sz="3600" b="1" i="1">
                <a:solidFill>
                  <a:schemeClr val="bg1"/>
                </a:solidFill>
              </a:rPr>
            </a:br>
            <a:endParaRPr lang="fr-FR" sz="3600" i="1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30AB0E-4793-4640-996B-DD15DB38A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90" y="2762810"/>
            <a:ext cx="4008010" cy="186069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A93527-1831-4FD7-8C69-0DBF3782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300" y="6191250"/>
            <a:ext cx="7803414" cy="530226"/>
          </a:xfrm>
        </p:spPr>
        <p:txBody>
          <a:bodyPr/>
          <a:lstStyle/>
          <a:p>
            <a:r>
              <a:rPr lang="fr-FR" sz="1100"/>
              <a:t>ACTAS</a:t>
            </a:r>
          </a:p>
          <a:p>
            <a:r>
              <a:rPr lang="fr-FR" sz="1100"/>
              <a:t>Association des Cadres Territoriaux de l’Action Sociale</a:t>
            </a:r>
          </a:p>
          <a:p>
            <a:r>
              <a:rPr lang="fr-FR" sz="1100"/>
              <a:t>Site : </a:t>
            </a:r>
            <a:r>
              <a:rPr lang="fr-FR" sz="1100">
                <a:hlinkClick r:id="rId3"/>
              </a:rPr>
              <a:t>https://www.actas-asso.fr</a:t>
            </a:r>
            <a:endParaRPr lang="fr-FR" sz="1100"/>
          </a:p>
          <a:p>
            <a:r>
              <a:rPr lang="fr-FR" sz="1100"/>
              <a:t>LinkedIn : Page ACTAS</a:t>
            </a:r>
          </a:p>
          <a:p>
            <a:r>
              <a:rPr lang="fr-FR" sz="1100"/>
              <a:t>Mail : </a:t>
            </a:r>
            <a:r>
              <a:rPr lang="fr-FR" sz="1100">
                <a:hlinkClick r:id="rId4"/>
              </a:rPr>
              <a:t>contact@actas-asso.fr</a:t>
            </a:r>
            <a:endParaRPr lang="fr-FR" sz="1100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8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 </a:t>
            </a: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16 JUIN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ACTUALITE DE L’ACTAS : CAMPAGNE D’ADHESION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601091" y="2238946"/>
            <a:ext cx="1114851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400" b="1">
                <a:effectLst/>
                <a:latin typeface="Calibri CORPS"/>
                <a:ea typeface="Times New Roman" panose="02020603050405020304" pitchFamily="18" charset="0"/>
              </a:rPr>
              <a:t>Adhérer et payer en ligne !</a:t>
            </a:r>
            <a:r>
              <a:rPr lang="fr-FR" sz="2400">
                <a:effectLst/>
                <a:latin typeface="Calibri CORPS"/>
                <a:ea typeface="Times New Roman" panose="02020603050405020304" pitchFamily="18" charset="0"/>
              </a:rPr>
              <a:t> </a:t>
            </a:r>
            <a:endParaRPr lang="fr-FR"/>
          </a:p>
          <a:p>
            <a:pPr algn="just"/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r>
              <a:rPr lang="fr-FR" sz="2400">
                <a:effectLst/>
                <a:latin typeface="Calibri CORPS"/>
                <a:ea typeface="Times New Roman" panose="02020603050405020304" pitchFamily="18" charset="0"/>
              </a:rPr>
              <a:t>Suivez le lien ci-dessous :</a:t>
            </a:r>
            <a:endParaRPr lang="fr-FR">
              <a:cs typeface="Calibri"/>
            </a:endParaRPr>
          </a:p>
          <a:p>
            <a:pPr algn="just"/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r>
              <a:rPr lang="fr-FR" sz="2400">
                <a:effectLst/>
                <a:latin typeface="Calibri CORPS"/>
                <a:ea typeface="Times New Roman" panose="02020603050405020304" pitchFamily="18" charset="0"/>
                <a:hlinkClick r:id="rId2"/>
              </a:rPr>
              <a:t>https://association-des-cadres-territoriaux-de-l-action-sociale.assoconnect.com/collect/description/206605-g-campagne-d-adhesion-2023</a:t>
            </a: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algn="just"/>
            <a:r>
              <a:rPr lang="fr-FR" sz="2400">
                <a:latin typeface="Calibri CORPS"/>
                <a:ea typeface="Times New Roman" panose="02020603050405020304" pitchFamily="18" charset="0"/>
              </a:rPr>
              <a:t>Après avoir complété le </a:t>
            </a:r>
            <a:r>
              <a:rPr lang="fr-FR" sz="2400" b="1">
                <a:latin typeface="Calibri CORPS"/>
                <a:ea typeface="Times New Roman" panose="02020603050405020304" pitchFamily="18" charset="0"/>
              </a:rPr>
              <a:t>formulaire directement en ligne</a:t>
            </a:r>
            <a:r>
              <a:rPr lang="fr-FR" sz="2400">
                <a:latin typeface="Calibri CORPS"/>
                <a:ea typeface="Times New Roman" panose="02020603050405020304" pitchFamily="18" charset="0"/>
              </a:rPr>
              <a:t>, un règlement par </a:t>
            </a:r>
            <a:r>
              <a:rPr lang="fr-FR" sz="2400" b="1">
                <a:latin typeface="Calibri CORPS"/>
                <a:ea typeface="Times New Roman" panose="02020603050405020304" pitchFamily="18" charset="0"/>
              </a:rPr>
              <a:t>carte bancaire </a:t>
            </a:r>
            <a:r>
              <a:rPr lang="fr-FR" sz="2400">
                <a:latin typeface="Calibri CORPS"/>
                <a:ea typeface="Times New Roman" panose="02020603050405020304" pitchFamily="18" charset="0"/>
              </a:rPr>
              <a:t>vous garantit une </a:t>
            </a:r>
            <a:r>
              <a:rPr lang="fr-FR" sz="2400" b="1">
                <a:latin typeface="Calibri CORPS"/>
                <a:ea typeface="Times New Roman" panose="02020603050405020304" pitchFamily="18" charset="0"/>
              </a:rPr>
              <a:t>couverture par notre assurance dès le 1</a:t>
            </a:r>
            <a:r>
              <a:rPr lang="fr-FR" sz="2400" b="1" baseline="30000">
                <a:latin typeface="Calibri CORPS"/>
                <a:ea typeface="Times New Roman" panose="02020603050405020304" pitchFamily="18" charset="0"/>
              </a:rPr>
              <a:t>er</a:t>
            </a:r>
            <a:r>
              <a:rPr lang="fr-FR" sz="2400" b="1">
                <a:latin typeface="Calibri CORPS"/>
                <a:ea typeface="Times New Roman" panose="02020603050405020304" pitchFamily="18" charset="0"/>
              </a:rPr>
              <a:t> janvier 2023</a:t>
            </a:r>
            <a:endParaRPr lang="fr-FR" sz="2400" b="1">
              <a:effectLst/>
              <a:latin typeface="Calibri CORPS"/>
              <a:ea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- 16 JUIN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NOS RENCONTRES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998CB0-8560-ED7F-1EA5-B2ABB8CB7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5" y="1413420"/>
            <a:ext cx="8112167" cy="402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06AECA-9285-3255-73A0-0B73C9AA5615}"/>
              </a:ext>
            </a:extLst>
          </p:cNvPr>
          <p:cNvSpPr txBox="1"/>
          <p:nvPr/>
        </p:nvSpPr>
        <p:spPr>
          <a:xfrm>
            <a:off x="881374" y="5749456"/>
            <a:ext cx="1001103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>
                <a:solidFill>
                  <a:schemeClr val="accent2"/>
                </a:solidFill>
                <a:latin typeface="Calibri CORPS"/>
              </a:rPr>
              <a:t>Rendez-vous du 13 au 15 septembre 2023 à Cherbourg </a:t>
            </a:r>
            <a:endParaRPr lang="fr-FR">
              <a:solidFill>
                <a:schemeClr val="accent2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fr-FR" sz="2400" b="1">
                <a:solidFill>
                  <a:schemeClr val="accent2"/>
                </a:solidFill>
                <a:latin typeface="Calibri CORPS"/>
              </a:rPr>
              <a:t>pour la 46e édition des Rencontres</a:t>
            </a:r>
            <a:endParaRPr lang="fr-FR">
              <a:solidFill>
                <a:schemeClr val="accent2"/>
              </a:solidFill>
              <a:cs typeface="Calibri" panose="020F0502020204030204"/>
            </a:endParaRPr>
          </a:p>
          <a:p>
            <a:pPr algn="just"/>
            <a:endParaRPr lang="fr-FR" sz="2400" b="1">
              <a:solidFill>
                <a:schemeClr val="accent2"/>
              </a:solidFill>
              <a:effectLst/>
              <a:latin typeface="Calibri CORPS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- 16 JUIN 2023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  <a:latin typeface="Calibri Light"/>
                <a:cs typeface="Calibri Light"/>
              </a:rPr>
              <a:t>Notre feuille de route </a:t>
            </a:r>
            <a:r>
              <a:rPr lang="fr-FR" sz="3600" b="1" err="1">
                <a:solidFill>
                  <a:schemeClr val="bg1"/>
                </a:solidFill>
                <a:latin typeface="Calibri Light"/>
                <a:cs typeface="Calibri Light"/>
              </a:rPr>
              <a:t>regionale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FCB74F-78EF-9947-AE6D-217986332645}"/>
              </a:ext>
            </a:extLst>
          </p:cNvPr>
          <p:cNvSpPr txBox="1"/>
          <p:nvPr/>
        </p:nvSpPr>
        <p:spPr>
          <a:xfrm>
            <a:off x="417635" y="1710423"/>
            <a:ext cx="10674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10h15/11H45</a:t>
            </a:r>
          </a:p>
          <a:p>
            <a:pPr lvl="0" algn="just"/>
            <a:endParaRPr lang="fr-FR" sz="2400" b="1" cap="all">
              <a:effectLst/>
              <a:latin typeface="Calibri CORP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feuille de route de la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delegation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regionale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nouvelle-aquitaine et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occitanie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planification de la prochaine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reunion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regionale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de l’ACTAS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reflexion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modalites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d’organisation : 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presentiel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ou distanciel</a:t>
            </a:r>
          </a:p>
          <a:p>
            <a:pPr lvl="0" algn="just"/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 des thématiques a traiter</a:t>
            </a: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- 16 JUIN 2023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  <a:latin typeface="Calibri Light"/>
                <a:cs typeface="Calibri Light"/>
              </a:rPr>
              <a:t>WEBINAIRE</a:t>
            </a:r>
            <a:endParaRPr lang="fr-FR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1F331875-7459-44CD-9C37-05BE81B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476"/>
            <a:ext cx="4114800" cy="635000"/>
          </a:xfrm>
        </p:spPr>
        <p:txBody>
          <a:bodyPr/>
          <a:lstStyle/>
          <a:p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423A87B-BA3F-5D28-9F01-3C381D4990A1}"/>
              </a:ext>
            </a:extLst>
          </p:cNvPr>
          <p:cNvSpPr txBox="1"/>
          <p:nvPr/>
        </p:nvSpPr>
        <p:spPr>
          <a:xfrm>
            <a:off x="611911" y="2349386"/>
            <a:ext cx="1022266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11h45/12H45 :</a:t>
            </a:r>
            <a:r>
              <a:rPr lang="fr-FR" sz="2400" b="1" cap="all">
                <a:latin typeface="Calibri CORPS"/>
                <a:ea typeface="Times New Roman" panose="02020603050405020304" pitchFamily="18" charset="0"/>
                <a:cs typeface="Times New Roman"/>
              </a:rPr>
              <a:t> </a:t>
            </a:r>
            <a:endParaRPr lang="fr-FR">
              <a:latin typeface="Calibri" panose="020F0502020204030204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fr-FR" sz="2400" b="1" cap="all">
              <a:latin typeface="Calibri CORPS"/>
              <a:ea typeface="+mn-lt"/>
              <a:cs typeface="Times New Roman"/>
            </a:endParaRPr>
          </a:p>
          <a:p>
            <a:pPr algn="just"/>
            <a:r>
              <a:rPr lang="fr-FR" sz="2400" b="1" cap="all">
                <a:ea typeface="+mn-lt"/>
                <a:cs typeface="+mn-lt"/>
              </a:rPr>
              <a:t>LA RESPONSABILITE FINANCIERE DES GESTIONNAIRES PUBLICS</a:t>
            </a:r>
            <a:endParaRPr lang="fr-FR" sz="2400" cap="all">
              <a:ea typeface="+mn-lt"/>
              <a:cs typeface="+mn-lt"/>
            </a:endParaRPr>
          </a:p>
          <a:p>
            <a:pPr algn="just"/>
            <a:endParaRPr lang="fr-FR" sz="2400" b="1" cap="all">
              <a:latin typeface="Calibri CORPS"/>
              <a:cs typeface="Times New Roman"/>
            </a:endParaRPr>
          </a:p>
          <a:p>
            <a:pPr algn="just"/>
            <a:r>
              <a:rPr lang="fr-FR" sz="2400" b="1" i="1" cap="all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INTERVENTION DE M. DENIS </a:t>
            </a:r>
            <a:r>
              <a:rPr lang="fr-FR" sz="2400" b="1" i="1" cap="all">
                <a:ea typeface="+mn-lt"/>
                <a:cs typeface="+mn-lt"/>
              </a:rPr>
              <a:t>ENJOLRAS, </a:t>
            </a:r>
            <a:r>
              <a:rPr lang="fr-FR" sz="2400" b="1" i="1" cap="all">
                <a:latin typeface="Calibri"/>
                <a:ea typeface="+mn-lt"/>
                <a:cs typeface="Times New Roman"/>
              </a:rPr>
              <a:t>PRESIDENT</a:t>
            </a:r>
            <a:r>
              <a:rPr lang="fr-FR" sz="2400" b="1" i="1" cap="all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DE L’ASSOCIATION NATIONALE DES JURISTES TERRITORIAUX (ANJT)</a:t>
            </a:r>
            <a:r>
              <a:rPr lang="fr-FR" sz="2400" b="1" i="1" cap="all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fr-FR" sz="2400" b="1" i="1" cap="all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094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288778-DA88-4A15-BFAB-640FE9DBDD24}"/>
              </a:ext>
            </a:extLst>
          </p:cNvPr>
          <p:cNvSpPr/>
          <p:nvPr/>
        </p:nvSpPr>
        <p:spPr>
          <a:xfrm>
            <a:off x="0" y="182245"/>
            <a:ext cx="12192000" cy="5953125"/>
          </a:xfrm>
          <a:prstGeom prst="rect">
            <a:avLst/>
          </a:prstGeom>
          <a:solidFill>
            <a:srgbClr val="2D6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8BE7E8-B623-40C8-841C-94BD8ACD3A32}"/>
              </a:ext>
            </a:extLst>
          </p:cNvPr>
          <p:cNvSpPr txBox="1"/>
          <p:nvPr/>
        </p:nvSpPr>
        <p:spPr>
          <a:xfrm>
            <a:off x="1288" y="587814"/>
            <a:ext cx="12190349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000">
                <a:solidFill>
                  <a:schemeClr val="bg1"/>
                </a:solidFill>
                <a:latin typeface="Arial"/>
                <a:cs typeface="Arial"/>
              </a:rPr>
              <a:t>Merci pour votre attention,</a:t>
            </a:r>
          </a:p>
          <a:p>
            <a:pPr algn="ctr"/>
            <a:r>
              <a:rPr lang="fr-FR" sz="4000">
                <a:solidFill>
                  <a:schemeClr val="bg1"/>
                </a:solidFill>
                <a:latin typeface="Arial"/>
                <a:cs typeface="Arial"/>
              </a:rPr>
              <a:t> merci à Laurent pour son accueil </a:t>
            </a:r>
          </a:p>
          <a:p>
            <a:pPr algn="ctr"/>
            <a:r>
              <a:rPr lang="fr-FR" sz="4000">
                <a:solidFill>
                  <a:schemeClr val="bg1"/>
                </a:solidFill>
                <a:latin typeface="Arial"/>
                <a:cs typeface="Arial"/>
              </a:rPr>
              <a:t>et bonne pause détente ! </a:t>
            </a:r>
            <a:endParaRPr lang="fr-FR" sz="40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A050A0-BB18-41EE-BEA9-97F90156A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37" y="5375921"/>
            <a:ext cx="1409247" cy="545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270056D-AAEE-BD22-677A-257A57512022}"/>
              </a:ext>
            </a:extLst>
          </p:cNvPr>
          <p:cNvSpPr txBox="1"/>
          <p:nvPr/>
        </p:nvSpPr>
        <p:spPr>
          <a:xfrm>
            <a:off x="248477" y="6289471"/>
            <a:ext cx="11360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2D6681"/>
                </a:solidFill>
                <a:latin typeface="Arial Nova"/>
                <a:cs typeface="Arial"/>
              </a:rPr>
              <a:t>Contact : Marie-Luce CASTAGNEYROL-PALAU, déléguée régionale Nouvelle Aquitaine et Occitanie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020EFC-1D10-52DE-AAD8-05565486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" y="5228489"/>
            <a:ext cx="2450760" cy="6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7" descr="Une image contenant ciel, plein air, nature, plage&#10;&#10;Description générée automatiquement">
            <a:extLst>
              <a:ext uri="{FF2B5EF4-FFF2-40B4-BE49-F238E27FC236}">
                <a16:creationId xmlns:a16="http://schemas.microsoft.com/office/drawing/2014/main" id="{EC5E3303-D466-C707-5670-82EAA27D4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109" y="2901576"/>
            <a:ext cx="4562167" cy="30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ORDRE DU JOUR : 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778116" y="1279607"/>
            <a:ext cx="10011032" cy="60631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9h30/9h45 : 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FAISONS CONNAISSANCE</a:t>
            </a:r>
            <a:endParaRPr lang="fr-FR" sz="1600">
              <a:effectLst/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9h45/10h15 : ACTUALITES de l’actas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Qui nous sommes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600" b="1" cap="all">
                <a:ea typeface="+mn-lt"/>
                <a:cs typeface="+mn-lt"/>
              </a:rPr>
              <a:t>Les groupes de travail</a:t>
            </a:r>
            <a:endParaRPr lang="fr-FR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fr-FR" sz="1600" b="1" cap="all">
                <a:latin typeface="Calibri CORPS"/>
                <a:ea typeface="+mn-lt"/>
                <a:cs typeface="Times New Roman"/>
              </a:rPr>
              <a:t>LES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DELEGATIONS NOUVELLE-AQUITAINE ET OCCITANIE</a:t>
            </a:r>
            <a:endParaRPr lang="fr-FR">
              <a:cs typeface="Calibri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Campagne d’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adhesion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2023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OS RENCONTRES 2023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marL="457200" algn="just"/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10h15/11h45 :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 </a:t>
            </a:r>
            <a:endParaRPr lang="fr-FR" sz="16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indent="-342900" algn="just">
              <a:buFont typeface="Calibri" panose="020F0502020204030204" pitchFamily="34" charset="0"/>
              <a:buChar char="-"/>
            </a:pP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feuille de route de la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delegation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regionale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nouvelle-aquitaine et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occitanie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 </a:t>
            </a:r>
            <a:endParaRPr lang="fr-FR" sz="16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planification de la prochaine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reunion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regionale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de l’ACTAS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reflexion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sur les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modalites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d’organisation :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presentiel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ou distanciel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identification des thématiques a traiter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11h45/12H45 : 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WEBINAIRE SUR </a:t>
            </a:r>
            <a:r>
              <a:rPr lang="fr-FR" sz="1600" b="1" cap="all">
                <a:latin typeface="Calibri CORPS"/>
                <a:ea typeface="+mn-lt"/>
                <a:cs typeface="Times New Roman"/>
              </a:rPr>
              <a:t> </a:t>
            </a:r>
            <a:r>
              <a:rPr lang="fr-FR" sz="1600" b="1" cap="all">
                <a:ea typeface="+mn-lt"/>
                <a:cs typeface="+mn-lt"/>
              </a:rPr>
              <a:t>LA RESPONSABILITE FINANCIERE DES GESTIONNAIRES PUBLICS</a:t>
            </a:r>
            <a:endParaRPr lang="fr-FR" sz="1600" b="1" cap="all">
              <a:latin typeface="Calibri CORPS"/>
              <a:ea typeface="+mn-lt"/>
              <a:cs typeface="Times New Roman"/>
            </a:endParaRPr>
          </a:p>
          <a:p>
            <a:pPr marL="285750" indent="-285750" algn="just">
              <a:buFont typeface="Calibri"/>
              <a:buChar char="-"/>
            </a:pPr>
            <a:r>
              <a:rPr lang="fr-FR" sz="1600" b="1" cap="all">
                <a:latin typeface="Calibri CORPS"/>
                <a:ea typeface="+mn-lt"/>
                <a:cs typeface="Times New Roman"/>
              </a:rPr>
              <a:t>INTERVENTION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DE M. DENIS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fr-FR" sz="1600" b="1" cap="all">
                <a:ea typeface="+mn-lt"/>
                <a:cs typeface="+mn-lt"/>
              </a:rPr>
              <a:t>ENJOLRAS, </a:t>
            </a:r>
            <a:r>
              <a:rPr lang="fr-FR" sz="1600" b="1" cap="all">
                <a:latin typeface="Calibri CORPS"/>
                <a:ea typeface="+mn-lt"/>
                <a:cs typeface="Times New Roman"/>
              </a:rPr>
              <a:t>PRESIDENT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DE L’ASSOCIATION NATIONALE DES JURISTES TERRITORIAUX (ANJT)</a:t>
            </a:r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 </a:t>
            </a:r>
            <a:endParaRPr lang="fr-FR" sz="1600" b="1" cap="all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buFont typeface="Calibri"/>
              <a:buChar char="-"/>
            </a:pPr>
            <a:endParaRPr lang="fr-FR" sz="1600" b="1" cap="all"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13h00/14h30 : DEJEUNER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fr-FR" sz="1600" b="1" cap="all">
                <a:latin typeface="Calibri CORPS"/>
                <a:ea typeface="Times New Roman" panose="02020603050405020304" pitchFamily="18" charset="0"/>
                <a:cs typeface="Times New Roman"/>
              </a:rPr>
              <a:t>14H30/17H</a:t>
            </a:r>
            <a:r>
              <a:rPr lang="fr-FR" sz="16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(au plus tard) : visite commentée de la dune du </a:t>
            </a:r>
            <a:r>
              <a:rPr lang="fr-FR" sz="1600" b="1" cap="all" err="1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pIlaT</a:t>
            </a:r>
            <a:endParaRPr lang="fr-FR" sz="1600">
              <a:effectLst/>
              <a:latin typeface="Calibri CORPS"/>
              <a:ea typeface="Times New Roman" panose="02020603050405020304" pitchFamily="18" charset="0"/>
              <a:cs typeface="Times New Roman"/>
            </a:endParaRPr>
          </a:p>
          <a:p>
            <a:endParaRPr lang="fr-FR" sz="3600">
              <a:latin typeface="Calibri CORPS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1F331875-7459-44CD-9C37-05BE81B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476"/>
            <a:ext cx="4114800" cy="635000"/>
          </a:xfrm>
        </p:spPr>
        <p:txBody>
          <a:bodyPr/>
          <a:lstStyle/>
          <a:p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 16 JUIN 2023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104405" y="1583167"/>
            <a:ext cx="12174128" cy="21852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cap="all">
                <a:solidFill>
                  <a:srgbClr val="2D6681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Faisons connaissance !</a:t>
            </a:r>
            <a:endParaRPr lang="fr-FR" sz="2800" b="1" cap="all">
              <a:solidFill>
                <a:srgbClr val="2D6681"/>
              </a:solidFill>
              <a:effectLst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Symbol" panose="05050102010706020507" pitchFamily="18" charset="2"/>
              <a:buChar char=""/>
            </a:pPr>
            <a:endParaRPr lang="fr-FR" sz="2800" b="1" cap="all">
              <a:solidFill>
                <a:srgbClr val="2D6681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Symbol" panose="05050102010706020507" pitchFamily="18" charset="2"/>
              <a:buChar char=""/>
            </a:pPr>
            <a:endParaRPr lang="fr-FR" sz="2800" b="1" cap="all">
              <a:solidFill>
                <a:srgbClr val="2D6681"/>
              </a:solidFill>
              <a:effectLst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>
              <a:solidFill>
                <a:srgbClr val="2D6681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endParaRPr lang="fr-FR" sz="3600">
              <a:solidFill>
                <a:srgbClr val="2D668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905598" y="2987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que 3" descr="Profil femelle avec un remplissage uni">
            <a:extLst>
              <a:ext uri="{FF2B5EF4-FFF2-40B4-BE49-F238E27FC236}">
                <a16:creationId xmlns:a16="http://schemas.microsoft.com/office/drawing/2014/main" id="{8EDC2D77-5B81-7ECE-827A-78C79F4F7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5446" y="3058567"/>
            <a:ext cx="1864139" cy="1897269"/>
          </a:xfrm>
          <a:prstGeom prst="rect">
            <a:avLst/>
          </a:prstGeom>
        </p:spPr>
      </p:pic>
      <p:pic>
        <p:nvPicPr>
          <p:cNvPr id="8" name="Graphique 7" descr="Profil mâle avec un remplissage uni">
            <a:extLst>
              <a:ext uri="{FF2B5EF4-FFF2-40B4-BE49-F238E27FC236}">
                <a16:creationId xmlns:a16="http://schemas.microsoft.com/office/drawing/2014/main" id="{E6196103-6648-6CB6-6D74-E3A30587E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4762" y="2990820"/>
            <a:ext cx="1952487" cy="19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 - 16 JUIN 2023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  <a:latin typeface="Calibri Light"/>
                <a:cs typeface="Calibri Light"/>
              </a:rPr>
              <a:t>ACTUALITES DE L'ACTAS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1296566" y="2332876"/>
            <a:ext cx="1001103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ACTUALITES de l’actas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cap="all">
                <a:latin typeface="Calibri CORPS"/>
                <a:ea typeface="Times New Roman" panose="02020603050405020304" pitchFamily="18" charset="0"/>
                <a:cs typeface="Times New Roman"/>
              </a:rPr>
              <a:t>Qui nous sommes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cap="all">
                <a:latin typeface="Calibri CORPS"/>
                <a:ea typeface="Times New Roman" panose="02020603050405020304" pitchFamily="18" charset="0"/>
                <a:cs typeface="Times New Roman"/>
              </a:rPr>
              <a:t>LES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DELEGATIONS NOUVELLE-AQUITAINE ET OCCITANIE</a:t>
            </a:r>
            <a:endParaRPr lang="fr-FR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Les groupes de travail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Campagne d’</a:t>
            </a:r>
            <a:r>
              <a:rPr lang="fr-FR" sz="2400" b="1" cap="all" err="1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adhesion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fr-FR" sz="2400" b="1" cap="all">
                <a:latin typeface="Calibri CORPS"/>
                <a:ea typeface="Times New Roman" panose="02020603050405020304" pitchFamily="18" charset="0"/>
                <a:cs typeface="Times New Roman"/>
              </a:rPr>
              <a:t>NOS</a:t>
            </a:r>
            <a:r>
              <a:rPr lang="fr-FR" sz="2400" b="1" cap="all">
                <a:effectLst/>
                <a:latin typeface="Calibri CORPS"/>
                <a:ea typeface="Times New Roman" panose="02020603050405020304" pitchFamily="18" charset="0"/>
                <a:cs typeface="Times New Roman"/>
              </a:rPr>
              <a:t> RENCONTRES 2023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1F331875-7459-44CD-9C37-05BE81B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476"/>
            <a:ext cx="4114800" cy="635000"/>
          </a:xfrm>
        </p:spPr>
        <p:txBody>
          <a:bodyPr/>
          <a:lstStyle/>
          <a:p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99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- 16 JUIN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QUI NOUS SOMMES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368038" y="1708859"/>
            <a:ext cx="11596304" cy="22862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400">
                <a:effectLst/>
                <a:latin typeface="Calibri CORPS"/>
                <a:ea typeface="Times New Roman" panose="02020603050405020304" pitchFamily="18" charset="0"/>
              </a:rPr>
              <a:t>L’Association des Cadres Territoriaux de l’Action Sociale a pour ambition de </a:t>
            </a:r>
            <a:r>
              <a:rPr lang="fr-FR" sz="2400" b="1">
                <a:effectLst/>
                <a:latin typeface="Calibri CORPS"/>
                <a:ea typeface="Times New Roman" panose="02020603050405020304" pitchFamily="18" charset="0"/>
              </a:rPr>
              <a:t>partager des expériences, des témoignages </a:t>
            </a:r>
            <a:r>
              <a:rPr lang="fr-FR" sz="2400">
                <a:effectLst/>
                <a:latin typeface="Calibri CORPS"/>
                <a:ea typeface="Times New Roman" panose="02020603050405020304" pitchFamily="18" charset="0"/>
              </a:rPr>
              <a:t>mais aussi de </a:t>
            </a:r>
            <a:r>
              <a:rPr lang="fr-FR" sz="2400" b="1">
                <a:effectLst/>
                <a:latin typeface="Calibri CORPS"/>
                <a:ea typeface="Times New Roman" panose="02020603050405020304" pitchFamily="18" charset="0"/>
              </a:rPr>
              <a:t>débattre</a:t>
            </a:r>
            <a:r>
              <a:rPr lang="fr-FR" sz="2400">
                <a:effectLst/>
                <a:latin typeface="Calibri CORPS"/>
                <a:ea typeface="Times New Roman" panose="02020603050405020304" pitchFamily="18" charset="0"/>
              </a:rPr>
              <a:t> de sujets dans le respect des valeurs qui la guident : </a:t>
            </a:r>
            <a:r>
              <a:rPr lang="fr-FR" sz="2400" b="1">
                <a:effectLst/>
                <a:latin typeface="Calibri CORPS"/>
                <a:ea typeface="Times New Roman" panose="02020603050405020304" pitchFamily="18" charset="0"/>
              </a:rPr>
              <a:t>fraternité, solidarité et respect</a:t>
            </a:r>
            <a:r>
              <a:rPr lang="fr-FR" sz="2400" b="1">
                <a:latin typeface="Calibri CORPS"/>
                <a:ea typeface="Times New Roman" panose="02020603050405020304" pitchFamily="18" charset="0"/>
              </a:rPr>
              <a:t> </a:t>
            </a:r>
            <a:r>
              <a:rPr lang="fr-FR" sz="2400">
                <a:latin typeface="Calibri CORPS"/>
                <a:ea typeface="Times New Roman" panose="02020603050405020304" pitchFamily="18" charset="0"/>
              </a:rPr>
              <a:t>:</a:t>
            </a:r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 b="1"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que 3" descr="Connexions avec un remplissage uni">
            <a:extLst>
              <a:ext uri="{FF2B5EF4-FFF2-40B4-BE49-F238E27FC236}">
                <a16:creationId xmlns:a16="http://schemas.microsoft.com/office/drawing/2014/main" id="{4022AF6D-26A2-A038-9291-71E96609B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148" y="3325191"/>
            <a:ext cx="914400" cy="914400"/>
          </a:xfrm>
          <a:prstGeom prst="rect">
            <a:avLst/>
          </a:prstGeom>
        </p:spPr>
      </p:pic>
      <p:pic>
        <p:nvPicPr>
          <p:cNvPr id="4" name="Graphique 4" descr="Cycle avec des personnes contour">
            <a:extLst>
              <a:ext uri="{FF2B5EF4-FFF2-40B4-BE49-F238E27FC236}">
                <a16:creationId xmlns:a16="http://schemas.microsoft.com/office/drawing/2014/main" id="{0313A72E-B274-2717-3AC7-9DBC30E67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370" y="4649718"/>
            <a:ext cx="914400" cy="914400"/>
          </a:xfrm>
          <a:prstGeom prst="rect">
            <a:avLst/>
          </a:prstGeom>
        </p:spPr>
      </p:pic>
      <p:pic>
        <p:nvPicPr>
          <p:cNvPr id="5" name="Graphique 5" descr="Groupe de personnes avec un remplissage uni">
            <a:extLst>
              <a:ext uri="{FF2B5EF4-FFF2-40B4-BE49-F238E27FC236}">
                <a16:creationId xmlns:a16="http://schemas.microsoft.com/office/drawing/2014/main" id="{32C1E3CC-E103-6C1E-5B35-D52372273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7159" y="3257550"/>
            <a:ext cx="9144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E0CF74-902F-3465-6FC4-8CF893456D5B}"/>
              </a:ext>
            </a:extLst>
          </p:cNvPr>
          <p:cNvSpPr txBox="1"/>
          <p:nvPr/>
        </p:nvSpPr>
        <p:spPr>
          <a:xfrm>
            <a:off x="8048488" y="5033619"/>
            <a:ext cx="42340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b="1">
                <a:latin typeface="Calibri CORPS"/>
                <a:cs typeface="Segoe UI"/>
              </a:rPr>
              <a:t>Partenaire </a:t>
            </a:r>
            <a:endParaRPr lang="en-US" sz="2400" b="1">
              <a:latin typeface="Calibri CORPS"/>
              <a:cs typeface="Segoe U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D5EFE4-7034-E65B-938C-E341B28CEADF}"/>
              </a:ext>
            </a:extLst>
          </p:cNvPr>
          <p:cNvSpPr txBox="1"/>
          <p:nvPr/>
        </p:nvSpPr>
        <p:spPr>
          <a:xfrm>
            <a:off x="1389269" y="4967356"/>
            <a:ext cx="31628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b="1">
                <a:latin typeface="Calibri CORPS"/>
                <a:cs typeface="Segoe UI"/>
              </a:rPr>
              <a:t>Des collaborations</a:t>
            </a:r>
            <a:r>
              <a:rPr lang="en-US" sz="2400" b="1">
                <a:latin typeface="Calibri CORPS"/>
                <a:cs typeface="Segoe UI"/>
              </a:rPr>
              <a:t>​​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C51FAC-AA8F-6F79-93BC-449DC2EF68BB}"/>
              </a:ext>
            </a:extLst>
          </p:cNvPr>
          <p:cNvSpPr txBox="1"/>
          <p:nvPr/>
        </p:nvSpPr>
        <p:spPr>
          <a:xfrm>
            <a:off x="1532835" y="3531704"/>
            <a:ext cx="34720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 CORPS"/>
              </a:rPr>
              <a:t>Un réseau national</a:t>
            </a:r>
            <a:r>
              <a:rPr lang="en-US" sz="2400" b="1">
                <a:latin typeface="Calibri CORPS"/>
              </a:rPr>
              <a:t>​​</a:t>
            </a:r>
            <a:r>
              <a:rPr lang="fr-FR" sz="2400" b="1">
                <a:latin typeface="Calibri CORPS"/>
              </a:rPr>
              <a:t>​</a:t>
            </a:r>
            <a:endParaRPr lang="fr-FR" b="1"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3071CF-0CEF-FFD3-61E7-192B2ACA7D8F}"/>
              </a:ext>
            </a:extLst>
          </p:cNvPr>
          <p:cNvSpPr txBox="1"/>
          <p:nvPr/>
        </p:nvSpPr>
        <p:spPr>
          <a:xfrm>
            <a:off x="7783444" y="360900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Calibri CORPS"/>
              </a:rPr>
              <a:t>400 adhérents</a:t>
            </a:r>
            <a:endParaRPr lang="fr-FR"/>
          </a:p>
        </p:txBody>
      </p:sp>
      <p:pic>
        <p:nvPicPr>
          <p:cNvPr id="1028" name="Picture 4" descr="UNCCAS">
            <a:extLst>
              <a:ext uri="{FF2B5EF4-FFF2-40B4-BE49-F238E27FC236}">
                <a16:creationId xmlns:a16="http://schemas.microsoft.com/office/drawing/2014/main" id="{8263538D-E6F7-E2A9-7C70-915317D1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4972758"/>
            <a:ext cx="14192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endParaRPr lang="fr-FR" sz="3600" b="1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LA TESTE DE BUCH  - 16 JUIN 2023</a:t>
            </a:r>
            <a:endParaRPr lang="fr-FR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fr-FR" sz="3600" b="1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LES GROUPES DE TRAVAIL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que 3" descr="Œufs dans un panier avec un remplissage uni">
            <a:extLst>
              <a:ext uri="{FF2B5EF4-FFF2-40B4-BE49-F238E27FC236}">
                <a16:creationId xmlns:a16="http://schemas.microsoft.com/office/drawing/2014/main" id="{68E0957A-5972-E262-D284-3D764A1D2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626" y="1867453"/>
            <a:ext cx="914400" cy="91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3E59D3-9010-967E-EE7D-33E1E57A5C3E}"/>
              </a:ext>
            </a:extLst>
          </p:cNvPr>
          <p:cNvSpPr txBox="1"/>
          <p:nvPr/>
        </p:nvSpPr>
        <p:spPr>
          <a:xfrm>
            <a:off x="1610139" y="2283793"/>
            <a:ext cx="4410764" cy="534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La précarité alimentaire</a:t>
            </a:r>
            <a:endParaRPr lang="fr-FR" b="1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2C4082-7200-6CEF-0C9B-A922635B152F}"/>
              </a:ext>
            </a:extLst>
          </p:cNvPr>
          <p:cNvSpPr txBox="1"/>
          <p:nvPr/>
        </p:nvSpPr>
        <p:spPr>
          <a:xfrm>
            <a:off x="1676400" y="3686313"/>
            <a:ext cx="3703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Les grandes villes​</a:t>
            </a:r>
            <a:endParaRPr lang="fr-FR" b="1">
              <a:cs typeface="Calibri"/>
            </a:endParaRPr>
          </a:p>
        </p:txBody>
      </p:sp>
      <p:pic>
        <p:nvPicPr>
          <p:cNvPr id="8" name="Graphique 10" descr="Ville avec un remplissage uni">
            <a:extLst>
              <a:ext uri="{FF2B5EF4-FFF2-40B4-BE49-F238E27FC236}">
                <a16:creationId xmlns:a16="http://schemas.microsoft.com/office/drawing/2014/main" id="{8A601421-D70D-7B93-4589-7F46FD508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061" y="3325191"/>
            <a:ext cx="914400" cy="914400"/>
          </a:xfrm>
          <a:prstGeom prst="rect">
            <a:avLst/>
          </a:prstGeom>
        </p:spPr>
      </p:pic>
      <p:pic>
        <p:nvPicPr>
          <p:cNvPr id="11" name="Graphique 12" descr="Bébé avec un remplissage uni">
            <a:extLst>
              <a:ext uri="{FF2B5EF4-FFF2-40B4-BE49-F238E27FC236}">
                <a16:creationId xmlns:a16="http://schemas.microsoft.com/office/drawing/2014/main" id="{A339FAC1-3426-7003-F16D-6FC0D31043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6887" y="1966844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B4A27BA-DB58-C909-217D-28F8F94E1AB1}"/>
              </a:ext>
            </a:extLst>
          </p:cNvPr>
          <p:cNvSpPr txBox="1"/>
          <p:nvPr/>
        </p:nvSpPr>
        <p:spPr>
          <a:xfrm>
            <a:off x="7893878" y="236109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Petite enfance</a:t>
            </a:r>
            <a:endParaRPr lang="fr-FR" b="1"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757DDC-2DEC-2BB2-2D48-C8FC07C85FFC}"/>
              </a:ext>
            </a:extLst>
          </p:cNvPr>
          <p:cNvSpPr txBox="1"/>
          <p:nvPr/>
        </p:nvSpPr>
        <p:spPr>
          <a:xfrm>
            <a:off x="7772400" y="3719444"/>
            <a:ext cx="36266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Communication​</a:t>
            </a:r>
            <a:endParaRPr lang="fr-FR" b="1">
              <a:cs typeface="Calibri"/>
            </a:endParaRPr>
          </a:p>
        </p:txBody>
      </p:sp>
      <p:pic>
        <p:nvPicPr>
          <p:cNvPr id="20" name="Graphique 20" descr="Mégaphone1 avec un remplissage uni">
            <a:extLst>
              <a:ext uri="{FF2B5EF4-FFF2-40B4-BE49-F238E27FC236}">
                <a16:creationId xmlns:a16="http://schemas.microsoft.com/office/drawing/2014/main" id="{3812DC09-7FE5-5148-7773-D953C8F17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76887" y="3424582"/>
            <a:ext cx="914400" cy="914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5DF6C53-A321-BCDD-B7E9-08B0A4CEA803}"/>
              </a:ext>
            </a:extLst>
          </p:cNvPr>
          <p:cNvSpPr txBox="1"/>
          <p:nvPr/>
        </p:nvSpPr>
        <p:spPr>
          <a:xfrm>
            <a:off x="3366053" y="5486401"/>
            <a:ext cx="61225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 CORPS"/>
              </a:rPr>
              <a:t> </a:t>
            </a:r>
            <a:r>
              <a:rPr lang="fr-FR" sz="2800" b="1">
                <a:latin typeface="Calibri CORPS"/>
              </a:rPr>
              <a:t>Ressources​ </a:t>
            </a:r>
            <a:r>
              <a:rPr lang="fr-FR" sz="2800">
                <a:latin typeface="Calibri CORPS"/>
              </a:rPr>
              <a:t>(</a:t>
            </a:r>
            <a:r>
              <a:rPr lang="fr-FR" sz="2800">
                <a:ea typeface="+mn-lt"/>
                <a:cs typeface="+mn-lt"/>
              </a:rPr>
              <a:t>Métiers en tension...)</a:t>
            </a:r>
            <a:endParaRPr lang="fr-FR"/>
          </a:p>
        </p:txBody>
      </p:sp>
      <p:pic>
        <p:nvPicPr>
          <p:cNvPr id="22" name="Graphique 22" descr="Euro avec un remplissage uni">
            <a:extLst>
              <a:ext uri="{FF2B5EF4-FFF2-40B4-BE49-F238E27FC236}">
                <a16:creationId xmlns:a16="http://schemas.microsoft.com/office/drawing/2014/main" id="{E4137B94-714B-620D-2B22-B3C4AEDF47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1582" y="4716669"/>
            <a:ext cx="682487" cy="693531"/>
          </a:xfrm>
          <a:prstGeom prst="rect">
            <a:avLst/>
          </a:prstGeom>
        </p:spPr>
      </p:pic>
      <p:pic>
        <p:nvPicPr>
          <p:cNvPr id="23" name="Graphique 23" descr="Enfants avec un remplissage uni">
            <a:extLst>
              <a:ext uri="{FF2B5EF4-FFF2-40B4-BE49-F238E27FC236}">
                <a16:creationId xmlns:a16="http://schemas.microsoft.com/office/drawing/2014/main" id="{89086BF9-FF32-5720-EA25-F6D3FD8996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0974" y="4650409"/>
            <a:ext cx="914400" cy="914400"/>
          </a:xfrm>
          <a:prstGeom prst="rect">
            <a:avLst/>
          </a:prstGeom>
        </p:spPr>
      </p:pic>
      <p:pic>
        <p:nvPicPr>
          <p:cNvPr id="24" name="Graphique 29" descr="Médical avec un remplissage uni">
            <a:extLst>
              <a:ext uri="{FF2B5EF4-FFF2-40B4-BE49-F238E27FC236}">
                <a16:creationId xmlns:a16="http://schemas.microsoft.com/office/drawing/2014/main" id="{26D76F90-F1CF-25B1-18DC-B4A289ACC6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23376" y="4610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- 16 JUIN 2023</a:t>
            </a:r>
          </a:p>
          <a:p>
            <a:pPr>
              <a:spcAft>
                <a:spcPts val="600"/>
              </a:spcAft>
            </a:pPr>
            <a:endParaRPr lang="fr-FR" sz="3600" b="1">
              <a:solidFill>
                <a:schemeClr val="bg1"/>
              </a:solidFill>
              <a:latin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LES DELEGATIONS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884402" y="33686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C23B33E-FDB9-88BD-6C11-17104C4E3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52803"/>
              </p:ext>
            </p:extLst>
          </p:nvPr>
        </p:nvGraphicFramePr>
        <p:xfrm>
          <a:off x="6213105" y="1219551"/>
          <a:ext cx="5672138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Acrobat Document" r:id="rId6" imgW="5671645" imgH="4009988" progId="AcroExch.Document.DC">
                  <p:embed/>
                </p:oleObj>
              </mc:Choice>
              <mc:Fallback>
                <p:oleObj name="Acrobat Document" r:id="rId6" imgW="5671645" imgH="4009988" progId="AcroExch.Document.DC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C23B33E-FDB9-88BD-6C11-17104C4E38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3105" y="1219551"/>
                        <a:ext cx="5672138" cy="401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21C3A83D-A5BE-0B16-0BF4-087795A0F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699263"/>
              </p:ext>
            </p:extLst>
          </p:nvPr>
        </p:nvGraphicFramePr>
        <p:xfrm>
          <a:off x="246615" y="1312571"/>
          <a:ext cx="3825671" cy="556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Acrobat Document" r:id="rId8" imgW="4009793" imgH="5672028" progId="AcroExch.Document.DC">
                  <p:embed/>
                </p:oleObj>
              </mc:Choice>
              <mc:Fallback>
                <p:oleObj name="Acrobat Document" r:id="rId8" imgW="4009793" imgH="5672028" progId="AcroExch.Document.DC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21C3A83D-A5BE-0B16-0BF4-087795A0F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615" y="1312571"/>
                        <a:ext cx="3825671" cy="556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6B2B4E0-9701-40B4-51E0-667149347B9E}"/>
              </a:ext>
            </a:extLst>
          </p:cNvPr>
          <p:cNvSpPr txBox="1"/>
          <p:nvPr/>
        </p:nvSpPr>
        <p:spPr>
          <a:xfrm>
            <a:off x="4281948" y="6328732"/>
            <a:ext cx="3703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Nouvelle-Aquitaine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B78FB-F13E-CC81-69D4-B2F1F8A3198B}"/>
              </a:ext>
            </a:extLst>
          </p:cNvPr>
          <p:cNvSpPr txBox="1"/>
          <p:nvPr/>
        </p:nvSpPr>
        <p:spPr>
          <a:xfrm>
            <a:off x="6359012" y="5124280"/>
            <a:ext cx="3703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latin typeface="Calibri CORPS"/>
              </a:rPr>
              <a:t>Occitanie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19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  - 16 JUIN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CAMPAGNE D’ADHESION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523892" y="1443817"/>
            <a:ext cx="10011032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4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Pourquoi adhérer </a:t>
            </a:r>
            <a:r>
              <a:rPr lang="fr-FR" sz="2400" b="1">
                <a:latin typeface="Calibri"/>
                <a:ea typeface="Times New Roman" panose="02020603050405020304" pitchFamily="18" charset="0"/>
                <a:cs typeface="Calibri"/>
              </a:rPr>
              <a:t>?</a:t>
            </a:r>
            <a:endParaRPr lang="fr-FR" sz="2400" b="1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just"/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endParaRPr lang="fr-FR" sz="2400">
              <a:latin typeface="Calibri CORPS"/>
              <a:ea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253677" y="3546418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37B93D-D0CE-B708-41B3-C7A5A4F4CBEC}"/>
              </a:ext>
            </a:extLst>
          </p:cNvPr>
          <p:cNvSpPr txBox="1"/>
          <p:nvPr/>
        </p:nvSpPr>
        <p:spPr>
          <a:xfrm>
            <a:off x="6038574" y="4956314"/>
            <a:ext cx="48745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/>
                <a:cs typeface="Calibri"/>
              </a:rPr>
              <a:t>Bénéficier </a:t>
            </a:r>
            <a:endParaRPr lang="fr-FR">
              <a:latin typeface="Calibri"/>
              <a:cs typeface="Calibri"/>
            </a:endParaRPr>
          </a:p>
          <a:p>
            <a:pPr algn="ctr"/>
            <a:r>
              <a:rPr lang="fr-FR" sz="2400">
                <a:latin typeface="Calibri"/>
                <a:cs typeface="Calibri"/>
              </a:rPr>
              <a:t>d’une expertise technique​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D7C6E9-3CEA-F344-DAEA-9CC444ED5223}"/>
              </a:ext>
            </a:extLst>
          </p:cNvPr>
          <p:cNvSpPr txBox="1"/>
          <p:nvPr/>
        </p:nvSpPr>
        <p:spPr>
          <a:xfrm>
            <a:off x="384313" y="2902227"/>
            <a:ext cx="33395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/>
                <a:cs typeface="Calibri"/>
              </a:rPr>
              <a:t>Assurer une représentation nationale​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7D4CA4-46BE-FE05-6F2E-9F4E40101EB9}"/>
              </a:ext>
            </a:extLst>
          </p:cNvPr>
          <p:cNvSpPr txBox="1"/>
          <p:nvPr/>
        </p:nvSpPr>
        <p:spPr>
          <a:xfrm>
            <a:off x="1433445" y="4956312"/>
            <a:ext cx="38917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/>
                <a:cs typeface="Calibri"/>
              </a:rPr>
              <a:t>Bénéficier </a:t>
            </a:r>
            <a:endParaRPr lang="fr-FR">
              <a:latin typeface="Calibri"/>
              <a:cs typeface="Calibri"/>
            </a:endParaRPr>
          </a:p>
          <a:p>
            <a:pPr algn="ctr"/>
            <a:r>
              <a:rPr lang="fr-FR" sz="2400">
                <a:latin typeface="Calibri"/>
                <a:cs typeface="Calibri"/>
              </a:rPr>
              <a:t>d’une banque de données​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89C81C-291F-0264-4C53-D12E6B9ED909}"/>
              </a:ext>
            </a:extLst>
          </p:cNvPr>
          <p:cNvSpPr txBox="1"/>
          <p:nvPr/>
        </p:nvSpPr>
        <p:spPr>
          <a:xfrm>
            <a:off x="4602922" y="2902225"/>
            <a:ext cx="35825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/>
                <a:cs typeface="Calibri"/>
              </a:rPr>
              <a:t>Partager </a:t>
            </a:r>
            <a:endParaRPr lang="fr-FR">
              <a:latin typeface="Calibri"/>
              <a:cs typeface="Calibri"/>
            </a:endParaRPr>
          </a:p>
          <a:p>
            <a:pPr algn="ctr"/>
            <a:r>
              <a:rPr lang="fr-FR" sz="2400">
                <a:latin typeface="Calibri"/>
                <a:cs typeface="Calibri"/>
              </a:rPr>
              <a:t>des retours d’expériences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3500AA-390F-6F31-C01E-437A3D771E7D}"/>
              </a:ext>
            </a:extLst>
          </p:cNvPr>
          <p:cNvSpPr txBox="1"/>
          <p:nvPr/>
        </p:nvSpPr>
        <p:spPr>
          <a:xfrm>
            <a:off x="8954053" y="299057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/>
                <a:cs typeface="Calibri"/>
              </a:rPr>
              <a:t>Sortir </a:t>
            </a:r>
            <a:endParaRPr lang="fr-FR">
              <a:latin typeface="Calibri"/>
              <a:cs typeface="Calibri"/>
            </a:endParaRPr>
          </a:p>
          <a:p>
            <a:pPr algn="ctr"/>
            <a:r>
              <a:rPr lang="fr-FR" sz="2400">
                <a:latin typeface="Calibri"/>
                <a:cs typeface="Calibri"/>
              </a:rPr>
              <a:t>de l’isolement</a:t>
            </a:r>
            <a:endParaRPr lang="fr-FR">
              <a:latin typeface="Calibri"/>
              <a:cs typeface="Calibri"/>
            </a:endParaRPr>
          </a:p>
        </p:txBody>
      </p:sp>
      <p:pic>
        <p:nvPicPr>
          <p:cNvPr id="20" name="Graphique 20" descr="Blogue avec un remplissage uni">
            <a:extLst>
              <a:ext uri="{FF2B5EF4-FFF2-40B4-BE49-F238E27FC236}">
                <a16:creationId xmlns:a16="http://schemas.microsoft.com/office/drawing/2014/main" id="{69A999C5-E138-30C5-8E87-25EC66974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0724" y="4096854"/>
            <a:ext cx="914400" cy="914400"/>
          </a:xfrm>
          <a:prstGeom prst="rect">
            <a:avLst/>
          </a:prstGeom>
        </p:spPr>
      </p:pic>
      <p:pic>
        <p:nvPicPr>
          <p:cNvPr id="21" name="Graphique 21" descr="Salle de conseil avec un remplissage uni">
            <a:extLst>
              <a:ext uri="{FF2B5EF4-FFF2-40B4-BE49-F238E27FC236}">
                <a16:creationId xmlns:a16="http://schemas.microsoft.com/office/drawing/2014/main" id="{93C2E7E5-7E5E-60D4-3AE4-43DB007F1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3164" y="4085120"/>
            <a:ext cx="914400" cy="914400"/>
          </a:xfrm>
          <a:prstGeom prst="rect">
            <a:avLst/>
          </a:prstGeom>
        </p:spPr>
      </p:pic>
      <p:pic>
        <p:nvPicPr>
          <p:cNvPr id="24" name="Graphique 24" descr="Vivats avec un remplissage uni">
            <a:extLst>
              <a:ext uri="{FF2B5EF4-FFF2-40B4-BE49-F238E27FC236}">
                <a16:creationId xmlns:a16="http://schemas.microsoft.com/office/drawing/2014/main" id="{0E7357D1-7827-FBC4-1B8A-60B427F8E6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1789" y="1962702"/>
            <a:ext cx="914400" cy="914400"/>
          </a:xfrm>
          <a:prstGeom prst="rect">
            <a:avLst/>
          </a:prstGeom>
        </p:spPr>
      </p:pic>
      <p:pic>
        <p:nvPicPr>
          <p:cNvPr id="25" name="Graphique 25" descr="Avis des clients avec un remplissage uni">
            <a:extLst>
              <a:ext uri="{FF2B5EF4-FFF2-40B4-BE49-F238E27FC236}">
                <a16:creationId xmlns:a16="http://schemas.microsoft.com/office/drawing/2014/main" id="{45497D09-89B1-5C05-650F-36AACA9FA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32142" y="1962012"/>
            <a:ext cx="914400" cy="914400"/>
          </a:xfrm>
          <a:prstGeom prst="rect">
            <a:avLst/>
          </a:prstGeom>
        </p:spPr>
      </p:pic>
      <p:pic>
        <p:nvPicPr>
          <p:cNvPr id="27" name="Graphique 28" descr="Hôpital avec un remplissage uni">
            <a:extLst>
              <a:ext uri="{FF2B5EF4-FFF2-40B4-BE49-F238E27FC236}">
                <a16:creationId xmlns:a16="http://schemas.microsoft.com/office/drawing/2014/main" id="{9952E5E7-144F-AD16-32A8-A3011DD764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6066" y="1960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01585792-44D4-4302-989A-2C251257724D}"/>
              </a:ext>
            </a:extLst>
          </p:cNvPr>
          <p:cNvSpPr txBox="1">
            <a:spLocks/>
          </p:cNvSpPr>
          <p:nvPr/>
        </p:nvSpPr>
        <p:spPr>
          <a:xfrm>
            <a:off x="0" y="-16975"/>
            <a:ext cx="12277763" cy="1246933"/>
          </a:xfrm>
          <a:prstGeom prst="rect">
            <a:avLst/>
          </a:prstGeom>
          <a:solidFill>
            <a:srgbClr val="2D668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3600" b="1">
                <a:solidFill>
                  <a:schemeClr val="bg1"/>
                </a:solidFill>
              </a:rPr>
              <a:t>RENCONTRE REGIONALE NOUVELLE-AQUITAINE ET OCCITANIE</a:t>
            </a:r>
            <a:br>
              <a:rPr lang="fr-FR" sz="3600" b="1">
                <a:solidFill>
                  <a:schemeClr val="bg1"/>
                </a:solidFill>
              </a:rPr>
            </a:b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LA TESTE DE BUCH </a:t>
            </a:r>
            <a:br>
              <a:rPr lang="fr-FR" sz="3600" b="1">
                <a:solidFill>
                  <a:schemeClr val="bg1"/>
                </a:solidFill>
              </a:rPr>
            </a:br>
            <a:r>
              <a:rPr lang="fr-FR" sz="3600" b="1">
                <a:solidFill>
                  <a:schemeClr val="bg1"/>
                </a:solidFill>
              </a:rPr>
              <a:t>16 JUIN 2023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ACTUALITES DE L’ACTAS : CAMPAGNE D’ADHESION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  <a:cs typeface="Arial"/>
              </a:rPr>
              <a:t>              </a:t>
            </a:r>
            <a:endParaRPr lang="en-US" sz="36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8E7F4-D8B6-43AF-80D5-DD2DF8DAEF67}"/>
              </a:ext>
            </a:extLst>
          </p:cNvPr>
          <p:cNvSpPr txBox="1"/>
          <p:nvPr/>
        </p:nvSpPr>
        <p:spPr>
          <a:xfrm>
            <a:off x="253677" y="1475630"/>
            <a:ext cx="10011032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400" b="1">
                <a:latin typeface="Calibri CORPS"/>
                <a:ea typeface="Times New Roman" panose="02020603050405020304" pitchFamily="18" charset="0"/>
              </a:rPr>
              <a:t>Une adhésion accessible 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50 € pour les agents de catégorie 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36 € pour les agents de catégorie B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23 € pour les agents de catégorie C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25 € pour les étudiants, les adultes en formation et les retraités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latin typeface="Calibri CORPS"/>
              <a:ea typeface="Times New Roman" panose="02020603050405020304" pitchFamily="18" charset="0"/>
            </a:endParaRPr>
          </a:p>
          <a:p>
            <a:pPr algn="just"/>
            <a:r>
              <a:rPr lang="fr-FR" sz="2400" b="1">
                <a:latin typeface="Calibri CORPS"/>
                <a:ea typeface="Times New Roman" panose="02020603050405020304" pitchFamily="18" charset="0"/>
              </a:rPr>
              <a:t>Les services associés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L’abonnement à la lettre de l’ACTAS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L’accès au site internet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Un forum d’échanges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Une couverture protection juridique professionnelle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Une réduction de 30 % sur une formation annuelle auprès de l’UNCCAS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latin typeface="Calibri CORPS"/>
                <a:ea typeface="Times New Roman" panose="02020603050405020304" pitchFamily="18" charset="0"/>
              </a:rPr>
              <a:t>Un tarif préférentiel pour votre inscription aux Rencontres annuelles</a:t>
            </a:r>
          </a:p>
          <a:p>
            <a:pPr algn="just"/>
            <a:endParaRPr lang="fr-FR" sz="2400">
              <a:effectLst/>
              <a:latin typeface="Calibri CORPS"/>
              <a:ea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65CEB3-341F-4E0F-9F66-F99ECD6EAF0F}"/>
              </a:ext>
            </a:extLst>
          </p:cNvPr>
          <p:cNvSpPr txBox="1"/>
          <p:nvPr/>
        </p:nvSpPr>
        <p:spPr>
          <a:xfrm>
            <a:off x="7676781" y="6869786"/>
            <a:ext cx="1368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laly-au-quotidien.blogspot.com/2010/05/anniversaire-la-crech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3" tooltip="https://creativecommons.org/licenses/by-nc-nd/3.0/"/>
              </a:rPr>
              <a:t>CC BY-NC-ND</a:t>
            </a:r>
            <a:endParaRPr lang="fr-FR" sz="9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D5023-B990-4075-2CAE-6C3CB8C7E7C9}"/>
              </a:ext>
            </a:extLst>
          </p:cNvPr>
          <p:cNvCxnSpPr>
            <a:cxnSpLocks/>
          </p:cNvCxnSpPr>
          <p:nvPr/>
        </p:nvCxnSpPr>
        <p:spPr>
          <a:xfrm flipV="1">
            <a:off x="905598" y="3656485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0C367D34-945A-C9A8-0709-5D171AC3FE96}"/>
              </a:ext>
            </a:extLst>
          </p:cNvPr>
          <p:cNvSpPr/>
          <p:nvPr/>
        </p:nvSpPr>
        <p:spPr>
          <a:xfrm>
            <a:off x="797407" y="3319723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63FB94-6B03-8C95-470F-CC52D8A848AA}"/>
              </a:ext>
            </a:extLst>
          </p:cNvPr>
          <p:cNvSpPr/>
          <p:nvPr/>
        </p:nvSpPr>
        <p:spPr>
          <a:xfrm>
            <a:off x="816698" y="5567141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18509E-3B0E-AE7C-9720-E347F585BBD2}"/>
              </a:ext>
            </a:extLst>
          </p:cNvPr>
          <p:cNvCxnSpPr>
            <a:cxnSpLocks/>
          </p:cNvCxnSpPr>
          <p:nvPr/>
        </p:nvCxnSpPr>
        <p:spPr>
          <a:xfrm flipV="1">
            <a:off x="-138029" y="2240087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7EA56C1-5789-4FB9-704B-429ADC323077}"/>
              </a:ext>
            </a:extLst>
          </p:cNvPr>
          <p:cNvSpPr/>
          <p:nvPr/>
        </p:nvSpPr>
        <p:spPr>
          <a:xfrm>
            <a:off x="778116" y="2200837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EF145A-1612-4280-296B-A3EE56CDEBCC}"/>
              </a:ext>
            </a:extLst>
          </p:cNvPr>
          <p:cNvCxnSpPr>
            <a:cxnSpLocks/>
          </p:cNvCxnSpPr>
          <p:nvPr/>
        </p:nvCxnSpPr>
        <p:spPr>
          <a:xfrm flipV="1">
            <a:off x="-195903" y="4497150"/>
            <a:ext cx="899160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500D73F-8316-ABBC-0475-E1DF10628A51}"/>
              </a:ext>
            </a:extLst>
          </p:cNvPr>
          <p:cNvSpPr/>
          <p:nvPr/>
        </p:nvSpPr>
        <p:spPr>
          <a:xfrm>
            <a:off x="720242" y="4457900"/>
            <a:ext cx="88900" cy="889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ED11EFF-2CE2-67A7-31CD-0B5F6FC5BB05}"/>
              </a:ext>
            </a:extLst>
          </p:cNvPr>
          <p:cNvCxnSpPr/>
          <p:nvPr/>
        </p:nvCxnSpPr>
        <p:spPr>
          <a:xfrm>
            <a:off x="-89434" y="162215"/>
            <a:ext cx="0" cy="1873624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1F331875-7459-44CD-9C37-05BE81B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476"/>
            <a:ext cx="4114800" cy="635000"/>
          </a:xfrm>
        </p:spPr>
        <p:txBody>
          <a:bodyPr/>
          <a:lstStyle/>
          <a:p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9767978-7460-4949-9CD7-15E2BE619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3" y="6008772"/>
            <a:ext cx="1673357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que 3" descr="Document avec un remplissage uni">
            <a:extLst>
              <a:ext uri="{FF2B5EF4-FFF2-40B4-BE49-F238E27FC236}">
                <a16:creationId xmlns:a16="http://schemas.microsoft.com/office/drawing/2014/main" id="{60D0CD36-A87F-1B14-C04D-1F9DFFAA2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757" y="1712843"/>
            <a:ext cx="914400" cy="914400"/>
          </a:xfrm>
          <a:prstGeom prst="rect">
            <a:avLst/>
          </a:prstGeom>
        </p:spPr>
      </p:pic>
      <p:pic>
        <p:nvPicPr>
          <p:cNvPr id="4" name="Graphique 4" descr="Internet avec un remplissage uni">
            <a:extLst>
              <a:ext uri="{FF2B5EF4-FFF2-40B4-BE49-F238E27FC236}">
                <a16:creationId xmlns:a16="http://schemas.microsoft.com/office/drawing/2014/main" id="{C975B759-B023-869E-B40A-CE3F21595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0105" y="4031974"/>
            <a:ext cx="914400" cy="914400"/>
          </a:xfrm>
          <a:prstGeom prst="rect">
            <a:avLst/>
          </a:prstGeom>
        </p:spPr>
      </p:pic>
      <p:pic>
        <p:nvPicPr>
          <p:cNvPr id="5" name="Graphique 7" descr="Bulle de discussion avec un remplissage uni">
            <a:extLst>
              <a:ext uri="{FF2B5EF4-FFF2-40B4-BE49-F238E27FC236}">
                <a16:creationId xmlns:a16="http://schemas.microsoft.com/office/drawing/2014/main" id="{D022A135-F89C-BB64-97AE-02327735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5756" y="4031974"/>
            <a:ext cx="914400" cy="914400"/>
          </a:xfrm>
          <a:prstGeom prst="rect">
            <a:avLst/>
          </a:prstGeom>
        </p:spPr>
      </p:pic>
      <p:pic>
        <p:nvPicPr>
          <p:cNvPr id="8" name="Graphique 10" descr="Journal avec un remplissage uni">
            <a:extLst>
              <a:ext uri="{FF2B5EF4-FFF2-40B4-BE49-F238E27FC236}">
                <a16:creationId xmlns:a16="http://schemas.microsoft.com/office/drawing/2014/main" id="{F018D103-8309-A69F-5DB6-38B62874D1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70713" y="4031974"/>
            <a:ext cx="914400" cy="914400"/>
          </a:xfrm>
          <a:prstGeom prst="rect">
            <a:avLst/>
          </a:prstGeom>
        </p:spPr>
      </p:pic>
      <p:pic>
        <p:nvPicPr>
          <p:cNvPr id="11" name="Graphique 12" descr="Classe avec un remplissage uni">
            <a:extLst>
              <a:ext uri="{FF2B5EF4-FFF2-40B4-BE49-F238E27FC236}">
                <a16:creationId xmlns:a16="http://schemas.microsoft.com/office/drawing/2014/main" id="{C41871A9-5C2D-3A80-B2CC-AE164A7889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54974" y="40430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18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08F9A361CAE4D81DDE8905F09C05E" ma:contentTypeVersion="12" ma:contentTypeDescription="Crée un document." ma:contentTypeScope="" ma:versionID="31a38d89761048f15baf1ab78c224220">
  <xsd:schema xmlns:xsd="http://www.w3.org/2001/XMLSchema" xmlns:xs="http://www.w3.org/2001/XMLSchema" xmlns:p="http://schemas.microsoft.com/office/2006/metadata/properties" xmlns:ns2="f9f5c4c1-250c-443f-864a-7d7a09e99f19" xmlns:ns3="1c7507c0-3c10-4e7c-bad7-5077d40fefa5" targetNamespace="http://schemas.microsoft.com/office/2006/metadata/properties" ma:root="true" ma:fieldsID="b3aeb166b768c57b7730c1e04005fb1b" ns2:_="" ns3:_="">
    <xsd:import namespace="f9f5c4c1-250c-443f-864a-7d7a09e99f19"/>
    <xsd:import namespace="1c7507c0-3c10-4e7c-bad7-5077d40fe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5c4c1-250c-443f-864a-7d7a09e99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507c0-3c10-4e7c-bad7-5077d40fef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0A3810-ACE5-40C2-B756-648D9001AE19}">
  <ds:schemaRefs>
    <ds:schemaRef ds:uri="1c7507c0-3c10-4e7c-bad7-5077d40fefa5"/>
    <ds:schemaRef ds:uri="f9f5c4c1-250c-443f-864a-7d7a09e99f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5BC830-5C01-40EA-B3CA-4D574A8CD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ECEE9-55A9-4DC5-AEF4-BDFDDAF050D8}">
  <ds:schemaRefs>
    <ds:schemaRef ds:uri="1c7507c0-3c10-4e7c-bad7-5077d40fefa5"/>
    <ds:schemaRef ds:uri="f9f5c4c1-250c-443f-864a-7d7a09e99f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 Rencontre régionale  Nouvelle-Aquitaine  et Occitanie  La Teste de Buch  - 16 juin 2023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CASTAGNEYROL-PALAU Marie-Luce</dc:creator>
  <cp:revision>1</cp:revision>
  <cp:lastPrinted>2023-01-25T13:30:37Z</cp:lastPrinted>
  <dcterms:created xsi:type="dcterms:W3CDTF">2022-09-12T13:31:47Z</dcterms:created>
  <dcterms:modified xsi:type="dcterms:W3CDTF">2023-06-13T14:25:35Z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0x010100F4308F9A361CAE4D81DDE8905F09C05E</vt:lpwstr>
  </property>
</Properties>
</file>